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8.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66.xml" ContentType="application/vnd.openxmlformats-officedocument.presentationml.slideLayout+xml"/>
  <Override PartName="/ppt/slideLayouts/slideLayout64.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5.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theme/theme3.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14" r:id="rId2"/>
  </p:sldMasterIdLst>
  <p:notesMasterIdLst>
    <p:notesMasterId r:id="rId9"/>
  </p:notesMasterIdLst>
  <p:sldIdLst>
    <p:sldId id="272" r:id="rId3"/>
    <p:sldId id="273" r:id="rId4"/>
    <p:sldId id="274" r:id="rId5"/>
    <p:sldId id="275" r:id="rId6"/>
    <p:sldId id="276" r:id="rId7"/>
    <p:sldId id="277"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42"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881763197\AppData\Roaming\Microsoft\Excel\Project%20X%20-%20Data%20Statistics%20(Autosaved)%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1966539815085365E-2"/>
          <c:y val="0.10313679706043721"/>
          <c:w val="0.83606692036982933"/>
          <c:h val="0.71554337106832888"/>
        </c:manualLayout>
      </c:layout>
      <c:barChart>
        <c:barDir val="col"/>
        <c:grouping val="clustered"/>
        <c:varyColors val="0"/>
        <c:ser>
          <c:idx val="0"/>
          <c:order val="0"/>
          <c:spPr>
            <a:solidFill>
              <a:srgbClr val="002060"/>
            </a:solidFill>
            <a:ln>
              <a:noFill/>
            </a:ln>
            <a:effectLst/>
          </c:spPr>
          <c:invertIfNegative val="0"/>
          <c:dPt>
            <c:idx val="0"/>
            <c:invertIfNegative val="0"/>
            <c:bubble3D val="0"/>
            <c:spPr>
              <a:solidFill>
                <a:schemeClr val="tx1"/>
              </a:solidFill>
              <a:ln>
                <a:noFill/>
              </a:ln>
              <a:effectLst/>
            </c:spPr>
          </c:dPt>
          <c:dPt>
            <c:idx val="1"/>
            <c:invertIfNegative val="0"/>
            <c:bubble3D val="0"/>
            <c:spPr>
              <a:solidFill>
                <a:schemeClr val="tx1"/>
              </a:solidFill>
              <a:ln>
                <a:noFill/>
              </a:ln>
              <a:effectLst/>
            </c:spPr>
          </c:dPt>
          <c:dPt>
            <c:idx val="2"/>
            <c:invertIfNegative val="0"/>
            <c:bubble3D val="0"/>
            <c:spPr>
              <a:solidFill>
                <a:schemeClr val="tx1"/>
              </a:solidFill>
              <a:ln>
                <a:noFill/>
              </a:ln>
              <a:effectLst/>
            </c:spPr>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Roboto Light" panose="020B0604020202020204" charset="0"/>
                    <a:ea typeface="Roboto Light" panose="020B060402020202020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Sheet5!$B$9:$B$11</c:f>
              <c:numCache>
                <c:formatCode>General</c:formatCode>
                <c:ptCount val="3"/>
                <c:pt idx="0">
                  <c:v>2019</c:v>
                </c:pt>
                <c:pt idx="1">
                  <c:v>2020</c:v>
                </c:pt>
                <c:pt idx="2">
                  <c:v>2021</c:v>
                </c:pt>
              </c:numCache>
            </c:numRef>
          </c:cat>
          <c:val>
            <c:numRef>
              <c:f>Sheet5!$C$9:$C$11</c:f>
              <c:numCache>
                <c:formatCode>_("$"* #,##0_);_("$"* \(#,##0\);_("$"* "-"??_);_(@_)</c:formatCode>
                <c:ptCount val="3"/>
                <c:pt idx="0">
                  <c:v>154</c:v>
                </c:pt>
                <c:pt idx="1">
                  <c:v>184</c:v>
                </c:pt>
                <c:pt idx="2">
                  <c:v>222</c:v>
                </c:pt>
              </c:numCache>
            </c:numRef>
          </c:val>
        </c:ser>
        <c:dLbls>
          <c:showLegendKey val="0"/>
          <c:showVal val="0"/>
          <c:showCatName val="0"/>
          <c:showSerName val="0"/>
          <c:showPercent val="0"/>
          <c:showBubbleSize val="0"/>
        </c:dLbls>
        <c:gapWidth val="40"/>
        <c:overlap val="7"/>
        <c:axId val="378775984"/>
        <c:axId val="378774416"/>
      </c:barChart>
      <c:catAx>
        <c:axId val="37877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Roboto Light" panose="020B0604020202020204" charset="0"/>
                <a:ea typeface="Roboto Light" panose="020B0604020202020204" charset="0"/>
                <a:cs typeface="+mn-cs"/>
              </a:defRPr>
            </a:pPr>
            <a:endParaRPr lang="en-US"/>
          </a:p>
        </c:txPr>
        <c:crossAx val="378774416"/>
        <c:crosses val="autoZero"/>
        <c:auto val="1"/>
        <c:lblAlgn val="ctr"/>
        <c:lblOffset val="100"/>
        <c:noMultiLvlLbl val="0"/>
      </c:catAx>
      <c:valAx>
        <c:axId val="378774416"/>
        <c:scaling>
          <c:orientation val="minMax"/>
        </c:scaling>
        <c:delete val="1"/>
        <c:axPos val="l"/>
        <c:numFmt formatCode="_(&quot;$&quot;* #,##0_);_(&quot;$&quot;* \(#,##0\);_(&quot;$&quot;* &quot;-&quot;??_);_(@_)" sourceLinked="1"/>
        <c:majorTickMark val="none"/>
        <c:minorTickMark val="none"/>
        <c:tickLblPos val="nextTo"/>
        <c:crossAx val="378775984"/>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Roboto Light" panose="020B0604020202020204" charset="0"/>
          <a:ea typeface="Roboto Light" panose="020B060402020202020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FC030-D44F-41B0-98DE-D1EA8826A8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C12713A-57D9-4A3B-8D09-E426B59BB387}">
      <dgm:prSet phldrT="[Text]" custT="1"/>
      <dgm:spPr>
        <a:solidFill>
          <a:schemeClr val="tx1">
            <a:lumMod val="25000"/>
            <a:lumOff val="75000"/>
          </a:schemeClr>
        </a:solidFill>
        <a:ln>
          <a:solidFill>
            <a:schemeClr val="tx1"/>
          </a:solidFill>
        </a:ln>
      </dgm:spPr>
      <dgm:t>
        <a:bodyPr/>
        <a:lstStyle/>
        <a:p>
          <a:endParaRPr lang="en-US" sz="1400" b="0" dirty="0">
            <a:solidFill>
              <a:schemeClr val="tx1"/>
            </a:solidFill>
            <a:latin typeface="Roboto Light" panose="020B0604020202020204" charset="0"/>
            <a:ea typeface="Roboto Light" panose="020B0604020202020204" charset="0"/>
          </a:endParaRPr>
        </a:p>
      </dgm:t>
    </dgm:pt>
    <dgm:pt modelId="{5F92E0E2-BE4E-4BEB-9D16-72DFC80EE827}" type="parTrans" cxnId="{DD232F9F-B00B-4F03-A5D3-639876D7398C}">
      <dgm:prSet/>
      <dgm:spPr/>
      <dgm:t>
        <a:bodyPr/>
        <a:lstStyle/>
        <a:p>
          <a:endParaRPr lang="en-US" sz="1400" b="0">
            <a:solidFill>
              <a:schemeClr val="tx1"/>
            </a:solidFill>
            <a:latin typeface="Roboto Light" panose="020B0604020202020204" charset="0"/>
            <a:ea typeface="Roboto Light" panose="020B0604020202020204" charset="0"/>
          </a:endParaRPr>
        </a:p>
      </dgm:t>
    </dgm:pt>
    <dgm:pt modelId="{44F483C4-1CA9-4405-BF30-956F9161D500}" type="sibTrans" cxnId="{DD232F9F-B00B-4F03-A5D3-639876D7398C}">
      <dgm:prSet/>
      <dgm:spPr/>
      <dgm:t>
        <a:bodyPr/>
        <a:lstStyle/>
        <a:p>
          <a:endParaRPr lang="en-US" sz="1400" b="0">
            <a:solidFill>
              <a:schemeClr val="tx1"/>
            </a:solidFill>
            <a:latin typeface="Roboto Light" panose="020B0604020202020204" charset="0"/>
            <a:ea typeface="Roboto Light" panose="020B0604020202020204" charset="0"/>
          </a:endParaRPr>
        </a:p>
      </dgm:t>
    </dgm:pt>
    <dgm:pt modelId="{52AC12BE-6B1B-4431-B795-6F301B7BFA32}">
      <dgm:prSet phldrT="[Text]" custT="1"/>
      <dgm:spPr>
        <a:solidFill>
          <a:schemeClr val="tx1">
            <a:lumMod val="75000"/>
            <a:lumOff val="25000"/>
          </a:schemeClr>
        </a:solidFill>
        <a:ln>
          <a:solidFill>
            <a:schemeClr val="tx1"/>
          </a:solidFill>
        </a:ln>
      </dgm:spPr>
      <dgm:t>
        <a:bodyPr/>
        <a:lstStyle/>
        <a:p>
          <a:endParaRPr lang="en-US" sz="1400" b="0" dirty="0">
            <a:solidFill>
              <a:schemeClr val="tx1"/>
            </a:solidFill>
            <a:latin typeface="Roboto Light" panose="020B0604020202020204" charset="0"/>
            <a:ea typeface="Roboto Light" panose="020B0604020202020204" charset="0"/>
          </a:endParaRPr>
        </a:p>
      </dgm:t>
    </dgm:pt>
    <dgm:pt modelId="{E69CDE36-FE80-4A5B-9DEF-5074B49192A0}" type="parTrans" cxnId="{AE9ABDAF-4F64-4028-BBB0-11F3F5E4EB7F}">
      <dgm:prSet/>
      <dgm:spPr/>
      <dgm:t>
        <a:bodyPr/>
        <a:lstStyle/>
        <a:p>
          <a:endParaRPr lang="en-US" sz="1400" b="0">
            <a:solidFill>
              <a:schemeClr val="tx1"/>
            </a:solidFill>
            <a:latin typeface="Roboto Light" panose="020B0604020202020204" charset="0"/>
            <a:ea typeface="Roboto Light" panose="020B0604020202020204" charset="0"/>
          </a:endParaRPr>
        </a:p>
      </dgm:t>
    </dgm:pt>
    <dgm:pt modelId="{AE3D242C-20EA-4596-BDD9-8E4BB3CEF52D}" type="sibTrans" cxnId="{AE9ABDAF-4F64-4028-BBB0-11F3F5E4EB7F}">
      <dgm:prSet/>
      <dgm:spPr/>
      <dgm:t>
        <a:bodyPr/>
        <a:lstStyle/>
        <a:p>
          <a:endParaRPr lang="en-US" sz="1400" b="0">
            <a:solidFill>
              <a:schemeClr val="tx1"/>
            </a:solidFill>
            <a:latin typeface="Roboto Light" panose="020B0604020202020204" charset="0"/>
            <a:ea typeface="Roboto Light" panose="020B0604020202020204" charset="0"/>
          </a:endParaRPr>
        </a:p>
      </dgm:t>
    </dgm:pt>
    <dgm:pt modelId="{BA59936A-A9BF-418D-AF95-B6EBCDBE340A}">
      <dgm:prSet custT="1"/>
      <dgm:spPr>
        <a:solidFill>
          <a:schemeClr val="tx1">
            <a:lumMod val="50000"/>
            <a:lumOff val="50000"/>
          </a:schemeClr>
        </a:solidFill>
        <a:ln>
          <a:solidFill>
            <a:schemeClr val="tx1"/>
          </a:solidFill>
        </a:ln>
      </dgm:spPr>
      <dgm:t>
        <a:bodyPr/>
        <a:lstStyle/>
        <a:p>
          <a:endParaRPr lang="en-US" sz="1400" b="0" dirty="0">
            <a:solidFill>
              <a:schemeClr val="tx1"/>
            </a:solidFill>
            <a:latin typeface="Roboto Light" panose="020B0604020202020204" charset="0"/>
            <a:ea typeface="Roboto Light" panose="020B0604020202020204" charset="0"/>
          </a:endParaRPr>
        </a:p>
      </dgm:t>
    </dgm:pt>
    <dgm:pt modelId="{A0C21774-D509-438D-8F86-A10B767EB8E4}" type="parTrans" cxnId="{DF7CC45B-7D91-41D1-8D0B-A33575F5E082}">
      <dgm:prSet/>
      <dgm:spPr/>
      <dgm:t>
        <a:bodyPr/>
        <a:lstStyle/>
        <a:p>
          <a:endParaRPr lang="en-US" sz="1400" b="0">
            <a:solidFill>
              <a:schemeClr val="tx1"/>
            </a:solidFill>
            <a:latin typeface="Roboto Light" panose="020B0604020202020204" charset="0"/>
            <a:ea typeface="Roboto Light" panose="020B0604020202020204" charset="0"/>
          </a:endParaRPr>
        </a:p>
      </dgm:t>
    </dgm:pt>
    <dgm:pt modelId="{44A419C8-5B78-4737-B971-B27ACDE7571F}" type="sibTrans" cxnId="{DF7CC45B-7D91-41D1-8D0B-A33575F5E082}">
      <dgm:prSet/>
      <dgm:spPr/>
      <dgm:t>
        <a:bodyPr/>
        <a:lstStyle/>
        <a:p>
          <a:endParaRPr lang="en-US" sz="1400" b="0">
            <a:solidFill>
              <a:schemeClr val="tx1"/>
            </a:solidFill>
            <a:latin typeface="Roboto Light" panose="020B0604020202020204" charset="0"/>
            <a:ea typeface="Roboto Light" panose="020B0604020202020204" charset="0"/>
          </a:endParaRPr>
        </a:p>
      </dgm:t>
    </dgm:pt>
    <dgm:pt modelId="{906B13CF-9708-45FC-B98E-76DF8854932D}">
      <dgm:prSet phldrT="[Text]" custT="1"/>
      <dgm:spPr>
        <a:solidFill>
          <a:schemeClr val="bg1"/>
        </a:solidFill>
        <a:ln>
          <a:solidFill>
            <a:schemeClr val="tx1"/>
          </a:solidFill>
        </a:ln>
      </dgm:spPr>
      <dgm:t>
        <a:bodyPr/>
        <a:lstStyle/>
        <a:p>
          <a:r>
            <a:rPr lang="en-US" sz="1400" b="0" dirty="0" smtClean="0">
              <a:solidFill>
                <a:schemeClr val="tx1"/>
              </a:solidFill>
              <a:latin typeface="Roboto Light" panose="020B0604020202020204" charset="0"/>
              <a:ea typeface="Roboto Light" panose="020B0604020202020204" charset="0"/>
              <a:cs typeface="Calibri" panose="020F0502020204030204" pitchFamily="34" charset="0"/>
            </a:rPr>
            <a:t>Focus on constantly sharing your story – don’t wait until you’re in a pitch to do this. </a:t>
          </a:r>
          <a:endParaRPr lang="en-US" sz="1400" b="0" dirty="0">
            <a:solidFill>
              <a:schemeClr val="tx1"/>
            </a:solidFill>
            <a:latin typeface="Roboto Light" panose="020B0604020202020204" charset="0"/>
            <a:ea typeface="Roboto Light" panose="020B0604020202020204" charset="0"/>
          </a:endParaRPr>
        </a:p>
      </dgm:t>
    </dgm:pt>
    <dgm:pt modelId="{D2444FED-29FE-4A7A-A905-49AF2C80FE94}" type="parTrans" cxnId="{6C970C9D-73A8-4922-88DF-E1D9A1B7AA8A}">
      <dgm:prSet/>
      <dgm:spPr/>
      <dgm:t>
        <a:bodyPr/>
        <a:lstStyle/>
        <a:p>
          <a:endParaRPr lang="en-US" sz="1400" b="0">
            <a:solidFill>
              <a:schemeClr val="tx1"/>
            </a:solidFill>
            <a:latin typeface="Roboto Light" panose="020B0604020202020204" charset="0"/>
            <a:ea typeface="Roboto Light" panose="020B0604020202020204" charset="0"/>
          </a:endParaRPr>
        </a:p>
      </dgm:t>
    </dgm:pt>
    <dgm:pt modelId="{592D4645-773E-4FAF-BD18-EA36AFB6CB8D}" type="sibTrans" cxnId="{6C970C9D-73A8-4922-88DF-E1D9A1B7AA8A}">
      <dgm:prSet/>
      <dgm:spPr/>
      <dgm:t>
        <a:bodyPr/>
        <a:lstStyle/>
        <a:p>
          <a:endParaRPr lang="en-US" sz="1400" b="0">
            <a:solidFill>
              <a:schemeClr val="tx1"/>
            </a:solidFill>
            <a:latin typeface="Roboto Light" panose="020B0604020202020204" charset="0"/>
            <a:ea typeface="Roboto Light" panose="020B0604020202020204" charset="0"/>
          </a:endParaRPr>
        </a:p>
      </dgm:t>
    </dgm:pt>
    <dgm:pt modelId="{026A955B-395E-4B16-BBBA-218BAA8D636E}">
      <dgm:prSet phldrT="[Text]" custT="1"/>
      <dgm:spPr>
        <a:solidFill>
          <a:schemeClr val="tx1">
            <a:lumMod val="10000"/>
            <a:lumOff val="90000"/>
          </a:schemeClr>
        </a:solidFill>
        <a:ln>
          <a:solidFill>
            <a:schemeClr val="tx1"/>
          </a:solidFill>
        </a:ln>
      </dgm:spPr>
      <dgm:t>
        <a:bodyPr/>
        <a:lstStyle/>
        <a:p>
          <a:endParaRPr lang="en-US" sz="1400" b="0" kern="1200" dirty="0">
            <a:solidFill>
              <a:schemeClr val="tx1"/>
            </a:solidFill>
            <a:latin typeface="Roboto Light" panose="020B0604020202020204" charset="0"/>
            <a:ea typeface="Roboto Light" panose="020B0604020202020204" charset="0"/>
            <a:cs typeface="Calibri" panose="020F0502020204030204" pitchFamily="34" charset="0"/>
          </a:endParaRPr>
        </a:p>
      </dgm:t>
    </dgm:pt>
    <dgm:pt modelId="{C7DC50EB-284C-4366-8835-7E421F7D18CA}" type="sibTrans" cxnId="{03C72F87-A752-4F97-88D6-A7E79E3F9AFB}">
      <dgm:prSet/>
      <dgm:spPr/>
      <dgm:t>
        <a:bodyPr/>
        <a:lstStyle/>
        <a:p>
          <a:endParaRPr lang="en-US" sz="1400" b="0">
            <a:solidFill>
              <a:schemeClr val="tx1"/>
            </a:solidFill>
            <a:latin typeface="Roboto Light" panose="020B0604020202020204" charset="0"/>
            <a:ea typeface="Roboto Light" panose="020B0604020202020204" charset="0"/>
          </a:endParaRPr>
        </a:p>
      </dgm:t>
    </dgm:pt>
    <dgm:pt modelId="{03B2614B-ABA8-44E7-99E9-4B24524FEDAC}" type="parTrans" cxnId="{03C72F87-A752-4F97-88D6-A7E79E3F9AFB}">
      <dgm:prSet/>
      <dgm:spPr/>
      <dgm:t>
        <a:bodyPr/>
        <a:lstStyle/>
        <a:p>
          <a:endParaRPr lang="en-US" sz="1400" b="0">
            <a:solidFill>
              <a:schemeClr val="tx1"/>
            </a:solidFill>
            <a:latin typeface="Roboto Light" panose="020B0604020202020204" charset="0"/>
            <a:ea typeface="Roboto Light" panose="020B0604020202020204" charset="0"/>
          </a:endParaRPr>
        </a:p>
      </dgm:t>
    </dgm:pt>
    <dgm:pt modelId="{72B81DB0-1F92-446B-BC4B-BD6C07B84742}">
      <dgm:prSet phldrT="[Text]" custT="1"/>
      <dgm:spPr>
        <a:solidFill>
          <a:schemeClr val="bg1"/>
        </a:solidFill>
        <a:ln>
          <a:solidFill>
            <a:schemeClr val="tx1"/>
          </a:solidFill>
        </a:ln>
      </dgm:spPr>
      <dgm:t>
        <a:bodyPr/>
        <a:lstStyle/>
        <a:p>
          <a:r>
            <a:rPr lang="en-US" sz="1400" b="0" dirty="0" smtClean="0">
              <a:solidFill>
                <a:schemeClr val="tx1"/>
              </a:solidFill>
              <a:latin typeface="Roboto Light" panose="020B0604020202020204" charset="0"/>
              <a:ea typeface="Roboto Light" panose="020B0604020202020204" charset="0"/>
              <a:cs typeface="Calibri" panose="020F0502020204030204" pitchFamily="34" charset="0"/>
            </a:rPr>
            <a:t>Develop strong relationships with VCs well before you think you’ll be fundraising.</a:t>
          </a:r>
          <a:endParaRPr lang="en-US" sz="1400" b="0" dirty="0">
            <a:solidFill>
              <a:schemeClr val="tx1"/>
            </a:solidFill>
            <a:latin typeface="Roboto Light" panose="020B0604020202020204" charset="0"/>
            <a:ea typeface="Roboto Light" panose="020B0604020202020204" charset="0"/>
          </a:endParaRPr>
        </a:p>
      </dgm:t>
    </dgm:pt>
    <dgm:pt modelId="{07841CAC-8DBA-49C4-9019-20B2210D6A2E}" type="parTrans" cxnId="{294E55D0-FEC3-42BA-AD50-D4CFF76C3FA3}">
      <dgm:prSet/>
      <dgm:spPr/>
      <dgm:t>
        <a:bodyPr/>
        <a:lstStyle/>
        <a:p>
          <a:endParaRPr lang="en-US" sz="1400" b="0">
            <a:solidFill>
              <a:schemeClr val="tx1"/>
            </a:solidFill>
            <a:latin typeface="Roboto Light" panose="020B0604020202020204" charset="0"/>
            <a:ea typeface="Roboto Light" panose="020B0604020202020204" charset="0"/>
          </a:endParaRPr>
        </a:p>
      </dgm:t>
    </dgm:pt>
    <dgm:pt modelId="{E5E84101-EDD0-4225-B138-3AF920ADFB42}" type="sibTrans" cxnId="{294E55D0-FEC3-42BA-AD50-D4CFF76C3FA3}">
      <dgm:prSet/>
      <dgm:spPr/>
      <dgm:t>
        <a:bodyPr/>
        <a:lstStyle/>
        <a:p>
          <a:endParaRPr lang="en-US" sz="1400" b="0">
            <a:solidFill>
              <a:schemeClr val="tx1"/>
            </a:solidFill>
            <a:latin typeface="Roboto Light" panose="020B0604020202020204" charset="0"/>
            <a:ea typeface="Roboto Light" panose="020B0604020202020204" charset="0"/>
          </a:endParaRPr>
        </a:p>
      </dgm:t>
    </dgm:pt>
    <dgm:pt modelId="{21F7CD8C-1165-4DA6-9A11-B436EFB8A273}">
      <dgm:prSet custT="1"/>
      <dgm:spPr>
        <a:solidFill>
          <a:schemeClr val="bg1"/>
        </a:solidFill>
        <a:ln>
          <a:solidFill>
            <a:schemeClr val="tx1"/>
          </a:solidFill>
        </a:ln>
      </dgm:spPr>
      <dgm:t>
        <a:bodyPr/>
        <a:lstStyle/>
        <a:p>
          <a:r>
            <a:rPr lang="en-US" sz="1400" b="0" dirty="0" smtClean="0">
              <a:solidFill>
                <a:schemeClr val="tx1"/>
              </a:solidFill>
              <a:latin typeface="Roboto Light" panose="020B0604020202020204" charset="0"/>
              <a:ea typeface="Roboto Light" panose="020B0604020202020204" charset="0"/>
              <a:cs typeface="Calibri" panose="020F0502020204030204" pitchFamily="34" charset="0"/>
            </a:rPr>
            <a:t>Stay in touch with funds even when you’re not fundraising. Keep them excited about what you’re doing.</a:t>
          </a:r>
          <a:endParaRPr lang="en-US" sz="1400" b="0" dirty="0">
            <a:solidFill>
              <a:schemeClr val="tx1"/>
            </a:solidFill>
            <a:latin typeface="Roboto Light" panose="020B0604020202020204" charset="0"/>
            <a:ea typeface="Roboto Light" panose="020B0604020202020204" charset="0"/>
          </a:endParaRPr>
        </a:p>
      </dgm:t>
    </dgm:pt>
    <dgm:pt modelId="{7934526B-4D0B-4730-B65C-4650AD76140D}" type="parTrans" cxnId="{329D135D-D501-49FE-B89A-A7B61A4DFF62}">
      <dgm:prSet/>
      <dgm:spPr/>
      <dgm:t>
        <a:bodyPr/>
        <a:lstStyle/>
        <a:p>
          <a:endParaRPr lang="en-US" sz="1400" b="0">
            <a:solidFill>
              <a:schemeClr val="tx1"/>
            </a:solidFill>
            <a:latin typeface="Roboto Light" panose="020B0604020202020204" charset="0"/>
            <a:ea typeface="Roboto Light" panose="020B0604020202020204" charset="0"/>
          </a:endParaRPr>
        </a:p>
      </dgm:t>
    </dgm:pt>
    <dgm:pt modelId="{9926DA60-5356-4B87-9C3D-904990C803AA}" type="sibTrans" cxnId="{329D135D-D501-49FE-B89A-A7B61A4DFF62}">
      <dgm:prSet/>
      <dgm:spPr/>
      <dgm:t>
        <a:bodyPr/>
        <a:lstStyle/>
        <a:p>
          <a:endParaRPr lang="en-US" sz="1400" b="0">
            <a:solidFill>
              <a:schemeClr val="tx1"/>
            </a:solidFill>
            <a:latin typeface="Roboto Light" panose="020B0604020202020204" charset="0"/>
            <a:ea typeface="Roboto Light" panose="020B0604020202020204" charset="0"/>
          </a:endParaRPr>
        </a:p>
      </dgm:t>
    </dgm:pt>
    <dgm:pt modelId="{14D12DAA-091B-4F79-B79B-1DD9ED6ABF07}">
      <dgm:prSet phldrT="[Text]" custT="1"/>
      <dgm:spPr>
        <a:solidFill>
          <a:schemeClr val="bg1"/>
        </a:solidFill>
        <a:ln>
          <a:solidFill>
            <a:schemeClr val="tx1"/>
          </a:solidFill>
        </a:ln>
      </dgm:spPr>
      <dgm:t>
        <a:bodyPr/>
        <a:lstStyle/>
        <a:p>
          <a:r>
            <a:rPr lang="en-US" sz="1400" b="0" dirty="0" smtClean="0">
              <a:solidFill>
                <a:schemeClr val="tx1"/>
              </a:solidFill>
              <a:latin typeface="Roboto Light" panose="020B0604020202020204" charset="0"/>
              <a:ea typeface="Roboto Light" panose="020B0604020202020204" charset="0"/>
              <a:cs typeface="Calibri" panose="020F0502020204030204" pitchFamily="34" charset="0"/>
            </a:rPr>
            <a:t>Maintain a longitudinal focus on your network. Find creative ways to stay in contact. </a:t>
          </a:r>
          <a:endParaRPr lang="en-US" sz="1400" b="0" dirty="0">
            <a:solidFill>
              <a:schemeClr val="tx1"/>
            </a:solidFill>
            <a:latin typeface="Roboto Light" panose="020B0604020202020204" charset="0"/>
            <a:ea typeface="Roboto Light" panose="020B0604020202020204" charset="0"/>
          </a:endParaRPr>
        </a:p>
      </dgm:t>
    </dgm:pt>
    <dgm:pt modelId="{1F76CBB0-92AE-499C-B959-82875E3C9914}" type="parTrans" cxnId="{02584340-9C79-43CA-8813-A2FAC6613647}">
      <dgm:prSet/>
      <dgm:spPr/>
      <dgm:t>
        <a:bodyPr/>
        <a:lstStyle/>
        <a:p>
          <a:endParaRPr lang="en-US" sz="1400" b="0">
            <a:solidFill>
              <a:schemeClr val="tx1"/>
            </a:solidFill>
            <a:latin typeface="Roboto Light" panose="020B0604020202020204" charset="0"/>
            <a:ea typeface="Roboto Light" panose="020B0604020202020204" charset="0"/>
          </a:endParaRPr>
        </a:p>
      </dgm:t>
    </dgm:pt>
    <dgm:pt modelId="{35F326B8-F6E0-4BA5-9BED-08078417A5F2}" type="sibTrans" cxnId="{02584340-9C79-43CA-8813-A2FAC6613647}">
      <dgm:prSet/>
      <dgm:spPr/>
      <dgm:t>
        <a:bodyPr/>
        <a:lstStyle/>
        <a:p>
          <a:endParaRPr lang="en-US" sz="1400" b="0">
            <a:solidFill>
              <a:schemeClr val="tx1"/>
            </a:solidFill>
            <a:latin typeface="Roboto Light" panose="020B0604020202020204" charset="0"/>
            <a:ea typeface="Roboto Light" panose="020B0604020202020204" charset="0"/>
          </a:endParaRPr>
        </a:p>
      </dgm:t>
    </dgm:pt>
    <dgm:pt modelId="{782F524F-0551-4EAA-8C7A-E6725239F8A9}" type="pres">
      <dgm:prSet presAssocID="{B63FC030-D44F-41B0-98DE-D1EA8826A815}" presName="Name0" presStyleCnt="0">
        <dgm:presLayoutVars>
          <dgm:dir/>
          <dgm:animLvl val="lvl"/>
          <dgm:resizeHandles val="exact"/>
        </dgm:presLayoutVars>
      </dgm:prSet>
      <dgm:spPr/>
      <dgm:t>
        <a:bodyPr/>
        <a:lstStyle/>
        <a:p>
          <a:endParaRPr lang="en-US"/>
        </a:p>
      </dgm:t>
    </dgm:pt>
    <dgm:pt modelId="{2A9963CA-8E63-48A4-80D5-7FDA1443D916}" type="pres">
      <dgm:prSet presAssocID="{026A955B-395E-4B16-BBBA-218BAA8D636E}" presName="linNode" presStyleCnt="0"/>
      <dgm:spPr/>
    </dgm:pt>
    <dgm:pt modelId="{57A3518A-CAF1-42D3-930C-1645D662E5DF}" type="pres">
      <dgm:prSet presAssocID="{026A955B-395E-4B16-BBBA-218BAA8D636E}" presName="parentText" presStyleLbl="node1" presStyleIdx="0" presStyleCnt="4" custScaleX="25731">
        <dgm:presLayoutVars>
          <dgm:chMax val="1"/>
          <dgm:bulletEnabled val="1"/>
        </dgm:presLayoutVars>
      </dgm:prSet>
      <dgm:spPr/>
      <dgm:t>
        <a:bodyPr/>
        <a:lstStyle/>
        <a:p>
          <a:endParaRPr lang="en-US"/>
        </a:p>
      </dgm:t>
    </dgm:pt>
    <dgm:pt modelId="{E3161693-7B9F-4E4B-8AAA-8EC6B79BD573}" type="pres">
      <dgm:prSet presAssocID="{026A955B-395E-4B16-BBBA-218BAA8D636E}" presName="descendantText" presStyleLbl="alignAccFollowNode1" presStyleIdx="0" presStyleCnt="4" custScaleX="137500">
        <dgm:presLayoutVars>
          <dgm:bulletEnabled val="1"/>
        </dgm:presLayoutVars>
      </dgm:prSet>
      <dgm:spPr/>
      <dgm:t>
        <a:bodyPr/>
        <a:lstStyle/>
        <a:p>
          <a:endParaRPr lang="en-US"/>
        </a:p>
      </dgm:t>
    </dgm:pt>
    <dgm:pt modelId="{6D62BDCA-4834-48C0-9D29-6E6C684CFE22}" type="pres">
      <dgm:prSet presAssocID="{C7DC50EB-284C-4366-8835-7E421F7D18CA}" presName="sp" presStyleCnt="0"/>
      <dgm:spPr/>
    </dgm:pt>
    <dgm:pt modelId="{38A8FF0D-CEE5-4E30-8BA4-6B758868618A}" type="pres">
      <dgm:prSet presAssocID="{BC12713A-57D9-4A3B-8D09-E426B59BB387}" presName="linNode" presStyleCnt="0"/>
      <dgm:spPr/>
    </dgm:pt>
    <dgm:pt modelId="{9E27BEEA-1519-4D96-A246-DEDD6C736447}" type="pres">
      <dgm:prSet presAssocID="{BC12713A-57D9-4A3B-8D09-E426B59BB387}" presName="parentText" presStyleLbl="node1" presStyleIdx="1" presStyleCnt="4" custScaleX="25731">
        <dgm:presLayoutVars>
          <dgm:chMax val="1"/>
          <dgm:bulletEnabled val="1"/>
        </dgm:presLayoutVars>
      </dgm:prSet>
      <dgm:spPr/>
      <dgm:t>
        <a:bodyPr/>
        <a:lstStyle/>
        <a:p>
          <a:endParaRPr lang="en-US"/>
        </a:p>
      </dgm:t>
    </dgm:pt>
    <dgm:pt modelId="{661015AE-CE32-42EA-89D8-BC1518D5F4C9}" type="pres">
      <dgm:prSet presAssocID="{BC12713A-57D9-4A3B-8D09-E426B59BB387}" presName="descendantText" presStyleLbl="alignAccFollowNode1" presStyleIdx="1" presStyleCnt="4" custScaleX="137500">
        <dgm:presLayoutVars>
          <dgm:bulletEnabled val="1"/>
        </dgm:presLayoutVars>
      </dgm:prSet>
      <dgm:spPr/>
      <dgm:t>
        <a:bodyPr/>
        <a:lstStyle/>
        <a:p>
          <a:endParaRPr lang="en-US"/>
        </a:p>
      </dgm:t>
    </dgm:pt>
    <dgm:pt modelId="{31F00AA5-71CA-4E88-BB62-64F7D1AFA962}" type="pres">
      <dgm:prSet presAssocID="{44F483C4-1CA9-4405-BF30-956F9161D500}" presName="sp" presStyleCnt="0"/>
      <dgm:spPr/>
    </dgm:pt>
    <dgm:pt modelId="{5FD518E1-8DDE-40ED-9EFA-AD7844401819}" type="pres">
      <dgm:prSet presAssocID="{BA59936A-A9BF-418D-AF95-B6EBCDBE340A}" presName="linNode" presStyleCnt="0"/>
      <dgm:spPr/>
    </dgm:pt>
    <dgm:pt modelId="{3E63872A-7F52-44E3-956D-6C276ACBE1E0}" type="pres">
      <dgm:prSet presAssocID="{BA59936A-A9BF-418D-AF95-B6EBCDBE340A}" presName="parentText" presStyleLbl="node1" presStyleIdx="2" presStyleCnt="4" custScaleX="25731">
        <dgm:presLayoutVars>
          <dgm:chMax val="1"/>
          <dgm:bulletEnabled val="1"/>
        </dgm:presLayoutVars>
      </dgm:prSet>
      <dgm:spPr/>
      <dgm:t>
        <a:bodyPr/>
        <a:lstStyle/>
        <a:p>
          <a:endParaRPr lang="en-US"/>
        </a:p>
      </dgm:t>
    </dgm:pt>
    <dgm:pt modelId="{4774DD2C-DA40-4E5F-87AB-4E9617F61BAB}" type="pres">
      <dgm:prSet presAssocID="{BA59936A-A9BF-418D-AF95-B6EBCDBE340A}" presName="descendantText" presStyleLbl="alignAccFollowNode1" presStyleIdx="2" presStyleCnt="4" custScaleX="137500">
        <dgm:presLayoutVars>
          <dgm:bulletEnabled val="1"/>
        </dgm:presLayoutVars>
      </dgm:prSet>
      <dgm:spPr/>
      <dgm:t>
        <a:bodyPr/>
        <a:lstStyle/>
        <a:p>
          <a:endParaRPr lang="en-US"/>
        </a:p>
      </dgm:t>
    </dgm:pt>
    <dgm:pt modelId="{628F2D2E-BB9B-43AE-9A18-5C221A83DFFE}" type="pres">
      <dgm:prSet presAssocID="{44A419C8-5B78-4737-B971-B27ACDE7571F}" presName="sp" presStyleCnt="0"/>
      <dgm:spPr/>
    </dgm:pt>
    <dgm:pt modelId="{C4605DD9-5AFC-4F4F-99E8-0FA4806E0F4D}" type="pres">
      <dgm:prSet presAssocID="{52AC12BE-6B1B-4431-B795-6F301B7BFA32}" presName="linNode" presStyleCnt="0"/>
      <dgm:spPr/>
    </dgm:pt>
    <dgm:pt modelId="{B0C26620-EEB6-4A32-9566-C700A293F035}" type="pres">
      <dgm:prSet presAssocID="{52AC12BE-6B1B-4431-B795-6F301B7BFA32}" presName="parentText" presStyleLbl="node1" presStyleIdx="3" presStyleCnt="4" custScaleX="25731">
        <dgm:presLayoutVars>
          <dgm:chMax val="1"/>
          <dgm:bulletEnabled val="1"/>
        </dgm:presLayoutVars>
      </dgm:prSet>
      <dgm:spPr/>
      <dgm:t>
        <a:bodyPr/>
        <a:lstStyle/>
        <a:p>
          <a:endParaRPr lang="en-US"/>
        </a:p>
      </dgm:t>
    </dgm:pt>
    <dgm:pt modelId="{14C31B53-FD03-4C98-B181-B22659E8CEAC}" type="pres">
      <dgm:prSet presAssocID="{52AC12BE-6B1B-4431-B795-6F301B7BFA32}" presName="descendantText" presStyleLbl="alignAccFollowNode1" presStyleIdx="3" presStyleCnt="4" custScaleX="137500">
        <dgm:presLayoutVars>
          <dgm:bulletEnabled val="1"/>
        </dgm:presLayoutVars>
      </dgm:prSet>
      <dgm:spPr/>
      <dgm:t>
        <a:bodyPr/>
        <a:lstStyle/>
        <a:p>
          <a:endParaRPr lang="en-US"/>
        </a:p>
      </dgm:t>
    </dgm:pt>
  </dgm:ptLst>
  <dgm:cxnLst>
    <dgm:cxn modelId="{6C970C9D-73A8-4922-88DF-E1D9A1B7AA8A}" srcId="{026A955B-395E-4B16-BBBA-218BAA8D636E}" destId="{906B13CF-9708-45FC-B98E-76DF8854932D}" srcOrd="0" destOrd="0" parTransId="{D2444FED-29FE-4A7A-A905-49AF2C80FE94}" sibTransId="{592D4645-773E-4FAF-BD18-EA36AFB6CB8D}"/>
    <dgm:cxn modelId="{DF7CC45B-7D91-41D1-8D0B-A33575F5E082}" srcId="{B63FC030-D44F-41B0-98DE-D1EA8826A815}" destId="{BA59936A-A9BF-418D-AF95-B6EBCDBE340A}" srcOrd="2" destOrd="0" parTransId="{A0C21774-D509-438D-8F86-A10B767EB8E4}" sibTransId="{44A419C8-5B78-4737-B971-B27ACDE7571F}"/>
    <dgm:cxn modelId="{D76ADD98-CE7D-49C4-AB50-69FCED38134A}" type="presOf" srcId="{72B81DB0-1F92-446B-BC4B-BD6C07B84742}" destId="{661015AE-CE32-42EA-89D8-BC1518D5F4C9}" srcOrd="0" destOrd="0" presId="urn:microsoft.com/office/officeart/2005/8/layout/vList5"/>
    <dgm:cxn modelId="{B446A44D-7355-4132-8D03-3C5A8C7DCA04}" type="presOf" srcId="{026A955B-395E-4B16-BBBA-218BAA8D636E}" destId="{57A3518A-CAF1-42D3-930C-1645D662E5DF}" srcOrd="0" destOrd="0" presId="urn:microsoft.com/office/officeart/2005/8/layout/vList5"/>
    <dgm:cxn modelId="{02584340-9C79-43CA-8813-A2FAC6613647}" srcId="{52AC12BE-6B1B-4431-B795-6F301B7BFA32}" destId="{14D12DAA-091B-4F79-B79B-1DD9ED6ABF07}" srcOrd="0" destOrd="0" parTransId="{1F76CBB0-92AE-499C-B959-82875E3C9914}" sibTransId="{35F326B8-F6E0-4BA5-9BED-08078417A5F2}"/>
    <dgm:cxn modelId="{AE9ABDAF-4F64-4028-BBB0-11F3F5E4EB7F}" srcId="{B63FC030-D44F-41B0-98DE-D1EA8826A815}" destId="{52AC12BE-6B1B-4431-B795-6F301B7BFA32}" srcOrd="3" destOrd="0" parTransId="{E69CDE36-FE80-4A5B-9DEF-5074B49192A0}" sibTransId="{AE3D242C-20EA-4596-BDD9-8E4BB3CEF52D}"/>
    <dgm:cxn modelId="{00D00B15-3D23-4F5B-AE6C-3D1151D7155E}" type="presOf" srcId="{21F7CD8C-1165-4DA6-9A11-B436EFB8A273}" destId="{4774DD2C-DA40-4E5F-87AB-4E9617F61BAB}" srcOrd="0" destOrd="0" presId="urn:microsoft.com/office/officeart/2005/8/layout/vList5"/>
    <dgm:cxn modelId="{77BFBF71-7570-4B22-8166-4E03B1BDD626}" type="presOf" srcId="{BC12713A-57D9-4A3B-8D09-E426B59BB387}" destId="{9E27BEEA-1519-4D96-A246-DEDD6C736447}" srcOrd="0" destOrd="0" presId="urn:microsoft.com/office/officeart/2005/8/layout/vList5"/>
    <dgm:cxn modelId="{294E55D0-FEC3-42BA-AD50-D4CFF76C3FA3}" srcId="{BC12713A-57D9-4A3B-8D09-E426B59BB387}" destId="{72B81DB0-1F92-446B-BC4B-BD6C07B84742}" srcOrd="0" destOrd="0" parTransId="{07841CAC-8DBA-49C4-9019-20B2210D6A2E}" sibTransId="{E5E84101-EDD0-4225-B138-3AF920ADFB42}"/>
    <dgm:cxn modelId="{329D135D-D501-49FE-B89A-A7B61A4DFF62}" srcId="{BA59936A-A9BF-418D-AF95-B6EBCDBE340A}" destId="{21F7CD8C-1165-4DA6-9A11-B436EFB8A273}" srcOrd="0" destOrd="0" parTransId="{7934526B-4D0B-4730-B65C-4650AD76140D}" sibTransId="{9926DA60-5356-4B87-9C3D-904990C803AA}"/>
    <dgm:cxn modelId="{DD232F9F-B00B-4F03-A5D3-639876D7398C}" srcId="{B63FC030-D44F-41B0-98DE-D1EA8826A815}" destId="{BC12713A-57D9-4A3B-8D09-E426B59BB387}" srcOrd="1" destOrd="0" parTransId="{5F92E0E2-BE4E-4BEB-9D16-72DFC80EE827}" sibTransId="{44F483C4-1CA9-4405-BF30-956F9161D500}"/>
    <dgm:cxn modelId="{4A3328C4-C1C0-4050-960A-349BC0DBAD19}" type="presOf" srcId="{906B13CF-9708-45FC-B98E-76DF8854932D}" destId="{E3161693-7B9F-4E4B-8AAA-8EC6B79BD573}" srcOrd="0" destOrd="0" presId="urn:microsoft.com/office/officeart/2005/8/layout/vList5"/>
    <dgm:cxn modelId="{941ED4E4-6B06-40B8-B909-D97F8AD126EE}" type="presOf" srcId="{BA59936A-A9BF-418D-AF95-B6EBCDBE340A}" destId="{3E63872A-7F52-44E3-956D-6C276ACBE1E0}" srcOrd="0" destOrd="0" presId="urn:microsoft.com/office/officeart/2005/8/layout/vList5"/>
    <dgm:cxn modelId="{1FED92E1-A3AB-4A73-B773-28D63A3B6492}" type="presOf" srcId="{14D12DAA-091B-4F79-B79B-1DD9ED6ABF07}" destId="{14C31B53-FD03-4C98-B181-B22659E8CEAC}" srcOrd="0" destOrd="0" presId="urn:microsoft.com/office/officeart/2005/8/layout/vList5"/>
    <dgm:cxn modelId="{5316E800-532F-43A5-B4FA-06C6FAD6B842}" type="presOf" srcId="{52AC12BE-6B1B-4431-B795-6F301B7BFA32}" destId="{B0C26620-EEB6-4A32-9566-C700A293F035}" srcOrd="0" destOrd="0" presId="urn:microsoft.com/office/officeart/2005/8/layout/vList5"/>
    <dgm:cxn modelId="{35ECEFD1-9512-4A63-9AE2-DE36DB6CD6FD}" type="presOf" srcId="{B63FC030-D44F-41B0-98DE-D1EA8826A815}" destId="{782F524F-0551-4EAA-8C7A-E6725239F8A9}" srcOrd="0" destOrd="0" presId="urn:microsoft.com/office/officeart/2005/8/layout/vList5"/>
    <dgm:cxn modelId="{03C72F87-A752-4F97-88D6-A7E79E3F9AFB}" srcId="{B63FC030-D44F-41B0-98DE-D1EA8826A815}" destId="{026A955B-395E-4B16-BBBA-218BAA8D636E}" srcOrd="0" destOrd="0" parTransId="{03B2614B-ABA8-44E7-99E9-4B24524FEDAC}" sibTransId="{C7DC50EB-284C-4366-8835-7E421F7D18CA}"/>
    <dgm:cxn modelId="{310BED07-5B59-4F2A-9AF0-974AE1EF93A6}" type="presParOf" srcId="{782F524F-0551-4EAA-8C7A-E6725239F8A9}" destId="{2A9963CA-8E63-48A4-80D5-7FDA1443D916}" srcOrd="0" destOrd="0" presId="urn:microsoft.com/office/officeart/2005/8/layout/vList5"/>
    <dgm:cxn modelId="{57C2DFF0-D2D4-4D1A-AAEE-A0B3CF399668}" type="presParOf" srcId="{2A9963CA-8E63-48A4-80D5-7FDA1443D916}" destId="{57A3518A-CAF1-42D3-930C-1645D662E5DF}" srcOrd="0" destOrd="0" presId="urn:microsoft.com/office/officeart/2005/8/layout/vList5"/>
    <dgm:cxn modelId="{EABEABAA-5AE1-4168-BC73-AA9AB00BFF9A}" type="presParOf" srcId="{2A9963CA-8E63-48A4-80D5-7FDA1443D916}" destId="{E3161693-7B9F-4E4B-8AAA-8EC6B79BD573}" srcOrd="1" destOrd="0" presId="urn:microsoft.com/office/officeart/2005/8/layout/vList5"/>
    <dgm:cxn modelId="{4362AA03-83BF-4662-BDAE-2D01535F637E}" type="presParOf" srcId="{782F524F-0551-4EAA-8C7A-E6725239F8A9}" destId="{6D62BDCA-4834-48C0-9D29-6E6C684CFE22}" srcOrd="1" destOrd="0" presId="urn:microsoft.com/office/officeart/2005/8/layout/vList5"/>
    <dgm:cxn modelId="{5F4792DB-9F1A-466E-BB4E-1BAA56F360C9}" type="presParOf" srcId="{782F524F-0551-4EAA-8C7A-E6725239F8A9}" destId="{38A8FF0D-CEE5-4E30-8BA4-6B758868618A}" srcOrd="2" destOrd="0" presId="urn:microsoft.com/office/officeart/2005/8/layout/vList5"/>
    <dgm:cxn modelId="{8BD0AFF3-109D-4F31-94A4-9C2C04503C7F}" type="presParOf" srcId="{38A8FF0D-CEE5-4E30-8BA4-6B758868618A}" destId="{9E27BEEA-1519-4D96-A246-DEDD6C736447}" srcOrd="0" destOrd="0" presId="urn:microsoft.com/office/officeart/2005/8/layout/vList5"/>
    <dgm:cxn modelId="{87C72819-F7D1-4E03-AA77-6F6C9B481E09}" type="presParOf" srcId="{38A8FF0D-CEE5-4E30-8BA4-6B758868618A}" destId="{661015AE-CE32-42EA-89D8-BC1518D5F4C9}" srcOrd="1" destOrd="0" presId="urn:microsoft.com/office/officeart/2005/8/layout/vList5"/>
    <dgm:cxn modelId="{D3D5FABD-12D5-4CCE-9CCE-DB04B2AA9CE6}" type="presParOf" srcId="{782F524F-0551-4EAA-8C7A-E6725239F8A9}" destId="{31F00AA5-71CA-4E88-BB62-64F7D1AFA962}" srcOrd="3" destOrd="0" presId="urn:microsoft.com/office/officeart/2005/8/layout/vList5"/>
    <dgm:cxn modelId="{3568A60C-F90D-4504-B10E-0F2ED619D4E8}" type="presParOf" srcId="{782F524F-0551-4EAA-8C7A-E6725239F8A9}" destId="{5FD518E1-8DDE-40ED-9EFA-AD7844401819}" srcOrd="4" destOrd="0" presId="urn:microsoft.com/office/officeart/2005/8/layout/vList5"/>
    <dgm:cxn modelId="{6F15AB13-728B-4D06-BB13-01AF1C04BF4A}" type="presParOf" srcId="{5FD518E1-8DDE-40ED-9EFA-AD7844401819}" destId="{3E63872A-7F52-44E3-956D-6C276ACBE1E0}" srcOrd="0" destOrd="0" presId="urn:microsoft.com/office/officeart/2005/8/layout/vList5"/>
    <dgm:cxn modelId="{9B4D3A93-0F78-41FF-AA12-DF88579D1F29}" type="presParOf" srcId="{5FD518E1-8DDE-40ED-9EFA-AD7844401819}" destId="{4774DD2C-DA40-4E5F-87AB-4E9617F61BAB}" srcOrd="1" destOrd="0" presId="urn:microsoft.com/office/officeart/2005/8/layout/vList5"/>
    <dgm:cxn modelId="{00DAB745-E2BC-4D4D-89EC-7282184E098F}" type="presParOf" srcId="{782F524F-0551-4EAA-8C7A-E6725239F8A9}" destId="{628F2D2E-BB9B-43AE-9A18-5C221A83DFFE}" srcOrd="5" destOrd="0" presId="urn:microsoft.com/office/officeart/2005/8/layout/vList5"/>
    <dgm:cxn modelId="{93608879-B3C3-4785-AB43-7BE1CC52702F}" type="presParOf" srcId="{782F524F-0551-4EAA-8C7A-E6725239F8A9}" destId="{C4605DD9-5AFC-4F4F-99E8-0FA4806E0F4D}" srcOrd="6" destOrd="0" presId="urn:microsoft.com/office/officeart/2005/8/layout/vList5"/>
    <dgm:cxn modelId="{3935FFF3-7614-49C1-96F8-A81360CE12A2}" type="presParOf" srcId="{C4605DD9-5AFC-4F4F-99E8-0FA4806E0F4D}" destId="{B0C26620-EEB6-4A32-9566-C700A293F035}" srcOrd="0" destOrd="0" presId="urn:microsoft.com/office/officeart/2005/8/layout/vList5"/>
    <dgm:cxn modelId="{2EE20F4B-34BE-4C29-BB51-408066489C74}" type="presParOf" srcId="{C4605DD9-5AFC-4F4F-99E8-0FA4806E0F4D}" destId="{14C31B53-FD03-4C98-B181-B22659E8CE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86604-BD3E-48DA-A45D-ABAAEBD2C49B}" type="datetimeFigureOut">
              <a:rPr lang="en-US" smtClean="0"/>
              <a:t>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A9543-D325-4A97-AE2A-8F7012822DED}" type="slidenum">
              <a:rPr lang="en-US" smtClean="0"/>
              <a:t>‹#›</a:t>
            </a:fld>
            <a:endParaRPr lang="en-US"/>
          </a:p>
        </p:txBody>
      </p:sp>
    </p:spTree>
    <p:extLst>
      <p:ext uri="{BB962C8B-B14F-4D97-AF65-F5344CB8AC3E}">
        <p14:creationId xmlns:p14="http://schemas.microsoft.com/office/powerpoint/2010/main" val="219186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436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fe5fe7ee6d_0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fe5fe7ee6d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081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0760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Opt 1">
  <p:cSld name="Title Slide - Opt 1">
    <p:bg>
      <p:bgPr>
        <a:solidFill>
          <a:srgbClr val="1F2937"/>
        </a:solidFill>
        <a:effectLst/>
      </p:bgPr>
    </p:bg>
    <p:spTree>
      <p:nvGrpSpPr>
        <p:cNvPr id="1" name="Shape 16"/>
        <p:cNvGrpSpPr/>
        <p:nvPr/>
      </p:nvGrpSpPr>
      <p:grpSpPr>
        <a:xfrm>
          <a:off x="0" y="0"/>
          <a:ext cx="0" cy="0"/>
          <a:chOff x="0" y="0"/>
          <a:chExt cx="0" cy="0"/>
        </a:xfrm>
      </p:grpSpPr>
      <p:sp>
        <p:nvSpPr>
          <p:cNvPr id="17" name="Google Shape;17;p41"/>
          <p:cNvSpPr/>
          <p:nvPr/>
        </p:nvSpPr>
        <p:spPr>
          <a:xfrm>
            <a:off x="4949834" y="-3167"/>
            <a:ext cx="7248533" cy="6873867"/>
          </a:xfrm>
          <a:custGeom>
            <a:avLst/>
            <a:gdLst/>
            <a:ahLst/>
            <a:cxnLst/>
            <a:rect l="l" t="t" r="r" b="b"/>
            <a:pathLst>
              <a:path w="217456" h="206216" extrusionOk="0">
                <a:moveTo>
                  <a:pt x="217456" y="0"/>
                </a:moveTo>
                <a:lnTo>
                  <a:pt x="217360" y="205930"/>
                </a:lnTo>
                <a:lnTo>
                  <a:pt x="0" y="206216"/>
                </a:lnTo>
                <a:lnTo>
                  <a:pt x="137636" y="95"/>
                </a:lnTo>
                <a:close/>
              </a:path>
            </a:pathLst>
          </a:custGeom>
          <a:solidFill>
            <a:srgbClr val="00367C">
              <a:alpha val="49020"/>
            </a:srgbClr>
          </a:solidFill>
          <a:ln>
            <a:noFill/>
          </a:ln>
        </p:spPr>
      </p:sp>
      <p:pic>
        <p:nvPicPr>
          <p:cNvPr id="18" name="Google Shape;18;p41"/>
          <p:cNvPicPr preferRelativeResize="0"/>
          <p:nvPr/>
        </p:nvPicPr>
        <p:blipFill>
          <a:blip r:embed="rId2">
            <a:alphaModFix/>
          </a:blip>
          <a:stretch>
            <a:fillRect/>
          </a:stretch>
        </p:blipFill>
        <p:spPr>
          <a:xfrm rot="5400000">
            <a:off x="9343202" y="2932115"/>
            <a:ext cx="6854697" cy="953900"/>
          </a:xfrm>
          <a:prstGeom prst="rect">
            <a:avLst/>
          </a:prstGeom>
          <a:noFill/>
          <a:ln>
            <a:noFill/>
          </a:ln>
        </p:spPr>
      </p:pic>
      <p:sp>
        <p:nvSpPr>
          <p:cNvPr id="19" name="Google Shape;19;p41"/>
          <p:cNvSpPr txBox="1">
            <a:spLocks noGrp="1"/>
          </p:cNvSpPr>
          <p:nvPr>
            <p:ph type="ctrTitle"/>
          </p:nvPr>
        </p:nvSpPr>
        <p:spPr>
          <a:xfrm>
            <a:off x="487667" y="1300967"/>
            <a:ext cx="5674800" cy="199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200"/>
              <a:buNone/>
              <a:defRPr sz="2133">
                <a:solidFill>
                  <a:schemeClr val="lt1"/>
                </a:solidFill>
              </a:defRPr>
            </a:lvl2pPr>
            <a:lvl3pPr lvl="2" algn="l" rtl="0">
              <a:lnSpc>
                <a:spcPct val="100000"/>
              </a:lnSpc>
              <a:spcBef>
                <a:spcPts val="0"/>
              </a:spcBef>
              <a:spcAft>
                <a:spcPts val="0"/>
              </a:spcAft>
              <a:buClr>
                <a:schemeClr val="lt1"/>
              </a:buClr>
              <a:buSzPts val="1200"/>
              <a:buNone/>
              <a:defRPr sz="2133">
                <a:solidFill>
                  <a:schemeClr val="lt1"/>
                </a:solidFill>
              </a:defRPr>
            </a:lvl3pPr>
            <a:lvl4pPr lvl="3" algn="l" rtl="0">
              <a:lnSpc>
                <a:spcPct val="100000"/>
              </a:lnSpc>
              <a:spcBef>
                <a:spcPts val="0"/>
              </a:spcBef>
              <a:spcAft>
                <a:spcPts val="0"/>
              </a:spcAft>
              <a:buClr>
                <a:schemeClr val="lt1"/>
              </a:buClr>
              <a:buSzPts val="1200"/>
              <a:buNone/>
              <a:defRPr sz="2133">
                <a:solidFill>
                  <a:schemeClr val="lt1"/>
                </a:solidFill>
              </a:defRPr>
            </a:lvl4pPr>
            <a:lvl5pPr lvl="4" algn="l" rtl="0">
              <a:lnSpc>
                <a:spcPct val="100000"/>
              </a:lnSpc>
              <a:spcBef>
                <a:spcPts val="0"/>
              </a:spcBef>
              <a:spcAft>
                <a:spcPts val="0"/>
              </a:spcAft>
              <a:buClr>
                <a:schemeClr val="lt1"/>
              </a:buClr>
              <a:buSzPts val="1200"/>
              <a:buNone/>
              <a:defRPr sz="2133">
                <a:solidFill>
                  <a:schemeClr val="lt1"/>
                </a:solidFill>
              </a:defRPr>
            </a:lvl5pPr>
            <a:lvl6pPr lvl="5" algn="l" rtl="0">
              <a:lnSpc>
                <a:spcPct val="100000"/>
              </a:lnSpc>
              <a:spcBef>
                <a:spcPts val="0"/>
              </a:spcBef>
              <a:spcAft>
                <a:spcPts val="0"/>
              </a:spcAft>
              <a:buClr>
                <a:schemeClr val="lt1"/>
              </a:buClr>
              <a:buSzPts val="1200"/>
              <a:buNone/>
              <a:defRPr sz="2133">
                <a:solidFill>
                  <a:schemeClr val="lt1"/>
                </a:solidFill>
              </a:defRPr>
            </a:lvl6pPr>
            <a:lvl7pPr lvl="6" algn="l" rtl="0">
              <a:lnSpc>
                <a:spcPct val="100000"/>
              </a:lnSpc>
              <a:spcBef>
                <a:spcPts val="0"/>
              </a:spcBef>
              <a:spcAft>
                <a:spcPts val="0"/>
              </a:spcAft>
              <a:buClr>
                <a:schemeClr val="lt1"/>
              </a:buClr>
              <a:buSzPts val="1200"/>
              <a:buNone/>
              <a:defRPr sz="2133">
                <a:solidFill>
                  <a:schemeClr val="lt1"/>
                </a:solidFill>
              </a:defRPr>
            </a:lvl7pPr>
            <a:lvl8pPr lvl="7" algn="l" rtl="0">
              <a:lnSpc>
                <a:spcPct val="100000"/>
              </a:lnSpc>
              <a:spcBef>
                <a:spcPts val="0"/>
              </a:spcBef>
              <a:spcAft>
                <a:spcPts val="0"/>
              </a:spcAft>
              <a:buClr>
                <a:schemeClr val="lt1"/>
              </a:buClr>
              <a:buSzPts val="1200"/>
              <a:buNone/>
              <a:defRPr sz="2133">
                <a:solidFill>
                  <a:schemeClr val="lt1"/>
                </a:solidFill>
              </a:defRPr>
            </a:lvl8pPr>
            <a:lvl9pPr lvl="8" algn="l" rtl="0">
              <a:lnSpc>
                <a:spcPct val="100000"/>
              </a:lnSpc>
              <a:spcBef>
                <a:spcPts val="0"/>
              </a:spcBef>
              <a:spcAft>
                <a:spcPts val="0"/>
              </a:spcAft>
              <a:buClr>
                <a:schemeClr val="lt1"/>
              </a:buClr>
              <a:buSzPts val="1200"/>
              <a:buNone/>
              <a:defRPr sz="2133">
                <a:solidFill>
                  <a:schemeClr val="lt1"/>
                </a:solidFill>
              </a:defRPr>
            </a:lvl9pPr>
          </a:lstStyle>
          <a:p>
            <a:endParaRPr/>
          </a:p>
        </p:txBody>
      </p:sp>
      <p:sp>
        <p:nvSpPr>
          <p:cNvPr id="20" name="Google Shape;20;p41"/>
          <p:cNvSpPr txBox="1">
            <a:spLocks noGrp="1"/>
          </p:cNvSpPr>
          <p:nvPr>
            <p:ph type="subTitle" idx="1"/>
          </p:nvPr>
        </p:nvSpPr>
        <p:spPr>
          <a:xfrm>
            <a:off x="487659"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lt1"/>
              </a:buClr>
              <a:buSzPts val="1500"/>
              <a:buNone/>
              <a:defRPr sz="2000">
                <a:solidFill>
                  <a:schemeClr val="lt1"/>
                </a:solidFill>
              </a:defRPr>
            </a:lvl2pPr>
            <a:lvl3pPr lvl="2" algn="ctr" rtl="0">
              <a:lnSpc>
                <a:spcPct val="100000"/>
              </a:lnSpc>
              <a:spcBef>
                <a:spcPts val="500"/>
              </a:spcBef>
              <a:spcAft>
                <a:spcPts val="0"/>
              </a:spcAft>
              <a:buClr>
                <a:schemeClr val="lt1"/>
              </a:buClr>
              <a:buSzPts val="1350"/>
              <a:buNone/>
              <a:defRPr sz="1800">
                <a:solidFill>
                  <a:schemeClr val="lt1"/>
                </a:solidFill>
              </a:defRPr>
            </a:lvl3pPr>
            <a:lvl4pPr lvl="3" algn="ctr" rtl="0">
              <a:lnSpc>
                <a:spcPct val="100000"/>
              </a:lnSpc>
              <a:spcBef>
                <a:spcPts val="500"/>
              </a:spcBef>
              <a:spcAft>
                <a:spcPts val="0"/>
              </a:spcAft>
              <a:buClr>
                <a:schemeClr val="lt1"/>
              </a:buClr>
              <a:buSzPts val="1200"/>
              <a:buNone/>
              <a:defRPr sz="1600">
                <a:solidFill>
                  <a:schemeClr val="lt1"/>
                </a:solidFill>
              </a:defRPr>
            </a:lvl4pPr>
            <a:lvl5pPr lvl="4" algn="ctr" rtl="0">
              <a:lnSpc>
                <a:spcPct val="100000"/>
              </a:lnSpc>
              <a:spcBef>
                <a:spcPts val="500"/>
              </a:spcBef>
              <a:spcAft>
                <a:spcPts val="0"/>
              </a:spcAft>
              <a:buClr>
                <a:schemeClr val="lt1"/>
              </a:buClr>
              <a:buSzPts val="1200"/>
              <a:buNone/>
              <a:defRPr sz="1600">
                <a:solidFill>
                  <a:schemeClr val="lt1"/>
                </a:solidFill>
              </a:defRPr>
            </a:lvl5pPr>
            <a:lvl6pPr lvl="5" algn="ctr" rtl="0">
              <a:lnSpc>
                <a:spcPct val="90000"/>
              </a:lnSpc>
              <a:spcBef>
                <a:spcPts val="500"/>
              </a:spcBef>
              <a:spcAft>
                <a:spcPts val="0"/>
              </a:spcAft>
              <a:buClr>
                <a:schemeClr val="lt1"/>
              </a:buClr>
              <a:buSzPts val="1200"/>
              <a:buNone/>
              <a:defRPr sz="1600">
                <a:solidFill>
                  <a:schemeClr val="lt1"/>
                </a:solidFill>
              </a:defRPr>
            </a:lvl6pPr>
            <a:lvl7pPr lvl="6" algn="ctr" rtl="0">
              <a:lnSpc>
                <a:spcPct val="90000"/>
              </a:lnSpc>
              <a:spcBef>
                <a:spcPts val="500"/>
              </a:spcBef>
              <a:spcAft>
                <a:spcPts val="0"/>
              </a:spcAft>
              <a:buClr>
                <a:schemeClr val="lt1"/>
              </a:buClr>
              <a:buSzPts val="1200"/>
              <a:buNone/>
              <a:defRPr sz="1600">
                <a:solidFill>
                  <a:schemeClr val="lt1"/>
                </a:solidFill>
              </a:defRPr>
            </a:lvl7pPr>
            <a:lvl8pPr lvl="7" algn="ctr" rtl="0">
              <a:lnSpc>
                <a:spcPct val="90000"/>
              </a:lnSpc>
              <a:spcBef>
                <a:spcPts val="500"/>
              </a:spcBef>
              <a:spcAft>
                <a:spcPts val="0"/>
              </a:spcAft>
              <a:buClr>
                <a:schemeClr val="lt1"/>
              </a:buClr>
              <a:buSzPts val="1200"/>
              <a:buNone/>
              <a:defRPr sz="1600">
                <a:solidFill>
                  <a:schemeClr val="lt1"/>
                </a:solidFill>
              </a:defRPr>
            </a:lvl8pPr>
            <a:lvl9pPr lvl="8" algn="ctr" rtl="0">
              <a:lnSpc>
                <a:spcPct val="90000"/>
              </a:lnSpc>
              <a:spcBef>
                <a:spcPts val="500"/>
              </a:spcBef>
              <a:spcAft>
                <a:spcPts val="0"/>
              </a:spcAft>
              <a:buClr>
                <a:schemeClr val="lt1"/>
              </a:buClr>
              <a:buSzPts val="1200"/>
              <a:buNone/>
              <a:defRPr sz="1600">
                <a:solidFill>
                  <a:schemeClr val="lt1"/>
                </a:solidFill>
              </a:defRPr>
            </a:lvl9pPr>
          </a:lstStyle>
          <a:p>
            <a:endParaRPr/>
          </a:p>
        </p:txBody>
      </p:sp>
      <p:sp>
        <p:nvSpPr>
          <p:cNvPr id="21" name="Google Shape;21;p41"/>
          <p:cNvSpPr txBox="1"/>
          <p:nvPr/>
        </p:nvSpPr>
        <p:spPr>
          <a:xfrm>
            <a:off x="7089648" y="6393627"/>
            <a:ext cx="4114800" cy="199600"/>
          </a:xfrm>
          <a:prstGeom prst="rect">
            <a:avLst/>
          </a:prstGeom>
          <a:noFill/>
          <a:ln>
            <a:noFill/>
          </a:ln>
        </p:spPr>
        <p:txBody>
          <a:bodyPr spcFirstLastPara="1" wrap="square" lIns="91433" tIns="45700" rIns="91433" bIns="45700" anchor="ctr" anchorCtr="0">
            <a:noAutofit/>
          </a:bodyPr>
          <a:lstStyle/>
          <a:p>
            <a:pPr algn="r">
              <a:buClr>
                <a:srgbClr val="000000"/>
              </a:buClr>
              <a:buFont typeface="Arial"/>
              <a:buNone/>
            </a:pPr>
            <a:endParaRPr sz="800" kern="0">
              <a:solidFill>
                <a:srgbClr val="FFFFFF"/>
              </a:solidFill>
              <a:latin typeface="Roboto Light"/>
              <a:ea typeface="Roboto Light"/>
              <a:cs typeface="Roboto Light"/>
              <a:sym typeface="Roboto Light"/>
            </a:endParaRPr>
          </a:p>
        </p:txBody>
      </p:sp>
      <p:sp>
        <p:nvSpPr>
          <p:cNvPr id="22" name="Google Shape;22;p41"/>
          <p:cNvSpPr txBox="1"/>
          <p:nvPr/>
        </p:nvSpPr>
        <p:spPr>
          <a:xfrm>
            <a:off x="8712267" y="5778018"/>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FFFFFF"/>
                </a:solidFill>
                <a:latin typeface="Roboto Thin"/>
                <a:ea typeface="Roboto Thin"/>
                <a:cs typeface="Roboto Thin"/>
                <a:sym typeface="Roboto Thin"/>
              </a:rPr>
              <a:t>We</a:t>
            </a:r>
            <a:r>
              <a:rPr lang="en-CA" sz="2400" kern="0">
                <a:solidFill>
                  <a:srgbClr val="FFFFFF"/>
                </a:solidFill>
                <a:latin typeface="Roboto"/>
                <a:ea typeface="Roboto"/>
                <a:cs typeface="Roboto"/>
                <a:sym typeface="Roboto"/>
              </a:rPr>
              <a:t> </a:t>
            </a:r>
            <a:r>
              <a:rPr lang="en-CA" sz="2400" kern="0">
                <a:solidFill>
                  <a:srgbClr val="FFFFFF"/>
                </a:solidFill>
                <a:latin typeface="Roboto Light"/>
                <a:ea typeface="Roboto Light"/>
                <a:cs typeface="Roboto Light"/>
                <a:sym typeface="Roboto Light"/>
              </a:rPr>
              <a:t>power</a:t>
            </a:r>
            <a:r>
              <a:rPr lang="en-CA" sz="2400" kern="0">
                <a:solidFill>
                  <a:srgbClr val="FFFFFF"/>
                </a:solidFill>
                <a:latin typeface="Roboto"/>
                <a:ea typeface="Roboto"/>
                <a:cs typeface="Roboto"/>
                <a:sym typeface="Roboto"/>
              </a:rPr>
              <a:t> </a:t>
            </a:r>
            <a:r>
              <a:rPr lang="en-CA" sz="2400" b="1" kern="0">
                <a:solidFill>
                  <a:srgbClr val="FFFFFF"/>
                </a:solidFill>
                <a:latin typeface="Roboto"/>
                <a:ea typeface="Roboto"/>
                <a:cs typeface="Roboto"/>
                <a:sym typeface="Roboto"/>
              </a:rPr>
              <a:t>bold.</a:t>
            </a:r>
            <a:endParaRPr sz="2400" b="1" kern="0">
              <a:solidFill>
                <a:srgbClr val="FFFFFF"/>
              </a:solidFill>
              <a:latin typeface="Roboto"/>
              <a:ea typeface="Roboto"/>
              <a:cs typeface="Roboto"/>
              <a:sym typeface="Roboto"/>
            </a:endParaRPr>
          </a:p>
        </p:txBody>
      </p:sp>
      <p:pic>
        <p:nvPicPr>
          <p:cNvPr id="23" name="Google Shape;23;p41"/>
          <p:cNvPicPr preferRelativeResize="0"/>
          <p:nvPr/>
        </p:nvPicPr>
        <p:blipFill>
          <a:blip r:embed="rId3">
            <a:alphaModFix/>
          </a:blip>
          <a:stretch>
            <a:fillRect/>
          </a:stretch>
        </p:blipFill>
        <p:spPr>
          <a:xfrm>
            <a:off x="487667" y="365767"/>
            <a:ext cx="1314351" cy="460700"/>
          </a:xfrm>
          <a:prstGeom prst="rect">
            <a:avLst/>
          </a:prstGeom>
          <a:noFill/>
          <a:ln>
            <a:noFill/>
          </a:ln>
        </p:spPr>
      </p:pic>
      <p:pic>
        <p:nvPicPr>
          <p:cNvPr id="24" name="Google Shape;24;p41"/>
          <p:cNvPicPr preferRelativeResize="0"/>
          <p:nvPr/>
        </p:nvPicPr>
        <p:blipFill>
          <a:blip r:embed="rId4">
            <a:alphaModFix/>
          </a:blip>
          <a:stretch>
            <a:fillRect/>
          </a:stretch>
        </p:blipFill>
        <p:spPr>
          <a:xfrm>
            <a:off x="4342590" y="4768"/>
            <a:ext cx="7525823" cy="6858001"/>
          </a:xfrm>
          <a:prstGeom prst="rect">
            <a:avLst/>
          </a:prstGeom>
          <a:noFill/>
          <a:ln>
            <a:noFill/>
          </a:ln>
        </p:spPr>
      </p:pic>
    </p:spTree>
    <p:extLst>
      <p:ext uri="{BB962C8B-B14F-4D97-AF65-F5344CB8AC3E}">
        <p14:creationId xmlns:p14="http://schemas.microsoft.com/office/powerpoint/2010/main" val="1089874979"/>
      </p:ext>
    </p:extLst>
  </p:cSld>
  <p:clrMapOvr>
    <a:masterClrMapping/>
  </p:clrMapOvr>
  <p:extLst mod="1">
    <p:ext uri="{DCECCB84-F9BA-43D5-87BE-67443E8EF086}">
      <p15:sldGuideLst xmlns:p15="http://schemas.microsoft.com/office/powerpoint/2012/main">
        <p15:guide id="1" orient="horz" pos="3027">
          <p15:clr>
            <a:srgbClr val="FA7B17"/>
          </p15:clr>
        </p15:guide>
        <p15:guide id="2" pos="2052">
          <p15:clr>
            <a:srgbClr val="FA7B17"/>
          </p15:clr>
        </p15:guide>
        <p15:guide id="3" pos="4162">
          <p15:clr>
            <a:srgbClr val="FA7B17"/>
          </p15:clr>
        </p15:guide>
        <p15:guide id="4" pos="5607">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am Slide 1">
  <p:cSld name="Team Slide 1">
    <p:bg>
      <p:bgPr>
        <a:solidFill>
          <a:schemeClr val="dk1"/>
        </a:solidFill>
        <a:effectLst/>
      </p:bgPr>
    </p:bg>
    <p:spTree>
      <p:nvGrpSpPr>
        <p:cNvPr id="1" name="Shape 90"/>
        <p:cNvGrpSpPr/>
        <p:nvPr/>
      </p:nvGrpSpPr>
      <p:grpSpPr>
        <a:xfrm>
          <a:off x="0" y="0"/>
          <a:ext cx="0" cy="0"/>
          <a:chOff x="0" y="0"/>
          <a:chExt cx="0" cy="0"/>
        </a:xfrm>
      </p:grpSpPr>
      <p:sp>
        <p:nvSpPr>
          <p:cNvPr id="91" name="Google Shape;91;g1509268dece_0_209"/>
          <p:cNvSpPr txBox="1">
            <a:spLocks noGrp="1"/>
          </p:cNvSpPr>
          <p:nvPr>
            <p:ph type="title"/>
          </p:nvPr>
        </p:nvSpPr>
        <p:spPr>
          <a:xfrm>
            <a:off x="814933" y="522433"/>
            <a:ext cx="10538800" cy="888400"/>
          </a:xfrm>
          <a:prstGeom prst="rect">
            <a:avLst/>
          </a:prstGeom>
          <a:noFill/>
          <a:ln>
            <a:noFill/>
          </a:ln>
        </p:spPr>
        <p:txBody>
          <a:bodyPr spcFirstLastPara="1" wrap="square" lIns="0" tIns="46800" rIns="0" bIns="45700" anchor="t" anchorCtr="0">
            <a:noAutofit/>
          </a:bodyPr>
          <a:lstStyle>
            <a:lvl1pPr lvl="0" algn="l" rtl="0">
              <a:lnSpc>
                <a:spcPct val="114000"/>
              </a:lnSpc>
              <a:spcBef>
                <a:spcPts val="0"/>
              </a:spcBef>
              <a:spcAft>
                <a:spcPts val="0"/>
              </a:spcAft>
              <a:buClr>
                <a:schemeClr val="lt1"/>
              </a:buClr>
              <a:buSzPts val="24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g1509268dece_0_209"/>
          <p:cNvSpPr>
            <a:spLocks noGrp="1"/>
          </p:cNvSpPr>
          <p:nvPr>
            <p:ph type="pic" idx="2"/>
          </p:nvPr>
        </p:nvSpPr>
        <p:spPr>
          <a:xfrm>
            <a:off x="814933" y="1307633"/>
            <a:ext cx="3208400" cy="2886000"/>
          </a:xfrm>
          <a:prstGeom prst="rect">
            <a:avLst/>
          </a:prstGeom>
          <a:solidFill>
            <a:srgbClr val="F4F4F1"/>
          </a:solidFill>
          <a:ln>
            <a:noFill/>
          </a:ln>
        </p:spPr>
      </p:sp>
      <p:sp>
        <p:nvSpPr>
          <p:cNvPr id="93" name="Google Shape;93;g1509268dece_0_209"/>
          <p:cNvSpPr txBox="1">
            <a:spLocks noGrp="1"/>
          </p:cNvSpPr>
          <p:nvPr>
            <p:ph type="body" idx="1"/>
          </p:nvPr>
        </p:nvSpPr>
        <p:spPr>
          <a:xfrm>
            <a:off x="814933" y="4456467"/>
            <a:ext cx="3208400" cy="3652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200"/>
              <a:buFont typeface="Roboto Light"/>
              <a:buNone/>
              <a:defRPr sz="16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94" name="Google Shape;94;g1509268dece_0_209"/>
          <p:cNvSpPr txBox="1">
            <a:spLocks noGrp="1"/>
          </p:cNvSpPr>
          <p:nvPr>
            <p:ph type="body" idx="3"/>
          </p:nvPr>
        </p:nvSpPr>
        <p:spPr>
          <a:xfrm>
            <a:off x="814933" y="4855335"/>
            <a:ext cx="3208400" cy="2540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050"/>
              <a:buFont typeface="Roboto Light"/>
              <a:buNone/>
              <a:defRPr sz="14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95" name="Google Shape;95;g1509268dece_0_209"/>
          <p:cNvSpPr>
            <a:spLocks noGrp="1"/>
          </p:cNvSpPr>
          <p:nvPr>
            <p:ph type="pic" idx="4"/>
          </p:nvPr>
        </p:nvSpPr>
        <p:spPr>
          <a:xfrm>
            <a:off x="4480184" y="1307633"/>
            <a:ext cx="3208400" cy="2886000"/>
          </a:xfrm>
          <a:prstGeom prst="rect">
            <a:avLst/>
          </a:prstGeom>
          <a:solidFill>
            <a:srgbClr val="F4F4F1"/>
          </a:solidFill>
          <a:ln>
            <a:noFill/>
          </a:ln>
        </p:spPr>
      </p:sp>
      <p:sp>
        <p:nvSpPr>
          <p:cNvPr id="96" name="Google Shape;96;g1509268dece_0_209"/>
          <p:cNvSpPr txBox="1">
            <a:spLocks noGrp="1"/>
          </p:cNvSpPr>
          <p:nvPr>
            <p:ph type="body" idx="5"/>
          </p:nvPr>
        </p:nvSpPr>
        <p:spPr>
          <a:xfrm>
            <a:off x="4480183" y="4456467"/>
            <a:ext cx="3208400" cy="3652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200"/>
              <a:buFont typeface="Roboto Light"/>
              <a:buNone/>
              <a:defRPr sz="16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97" name="Google Shape;97;g1509268dece_0_209"/>
          <p:cNvSpPr txBox="1">
            <a:spLocks noGrp="1"/>
          </p:cNvSpPr>
          <p:nvPr>
            <p:ph type="body" idx="6"/>
          </p:nvPr>
        </p:nvSpPr>
        <p:spPr>
          <a:xfrm>
            <a:off x="4480183" y="4855335"/>
            <a:ext cx="3208400" cy="2540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050"/>
              <a:buFont typeface="Roboto Light"/>
              <a:buNone/>
              <a:defRPr sz="14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98" name="Google Shape;98;g1509268dece_0_209"/>
          <p:cNvSpPr>
            <a:spLocks noGrp="1"/>
          </p:cNvSpPr>
          <p:nvPr>
            <p:ph type="pic" idx="7"/>
          </p:nvPr>
        </p:nvSpPr>
        <p:spPr>
          <a:xfrm>
            <a:off x="8168684" y="1307633"/>
            <a:ext cx="3208400" cy="2886000"/>
          </a:xfrm>
          <a:prstGeom prst="rect">
            <a:avLst/>
          </a:prstGeom>
          <a:solidFill>
            <a:srgbClr val="F4F4F1"/>
          </a:solidFill>
          <a:ln>
            <a:noFill/>
          </a:ln>
        </p:spPr>
      </p:sp>
      <p:sp>
        <p:nvSpPr>
          <p:cNvPr id="99" name="Google Shape;99;g1509268dece_0_209"/>
          <p:cNvSpPr txBox="1">
            <a:spLocks noGrp="1"/>
          </p:cNvSpPr>
          <p:nvPr>
            <p:ph type="body" idx="8"/>
          </p:nvPr>
        </p:nvSpPr>
        <p:spPr>
          <a:xfrm>
            <a:off x="8168683" y="4456467"/>
            <a:ext cx="3208400" cy="3652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200"/>
              <a:buFont typeface="Roboto Light"/>
              <a:buNone/>
              <a:defRPr sz="16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00" name="Google Shape;100;g1509268dece_0_209"/>
          <p:cNvSpPr txBox="1">
            <a:spLocks noGrp="1"/>
          </p:cNvSpPr>
          <p:nvPr>
            <p:ph type="body" idx="9"/>
          </p:nvPr>
        </p:nvSpPr>
        <p:spPr>
          <a:xfrm>
            <a:off x="8168683" y="4855335"/>
            <a:ext cx="3208400" cy="2540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050"/>
              <a:buFont typeface="Roboto Light"/>
              <a:buNone/>
              <a:defRPr sz="14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01" name="Google Shape;101;g1509268dece_0_20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sp>
        <p:nvSpPr>
          <p:cNvPr id="102" name="Google Shape;102;g1509268dece_0_20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pic>
        <p:nvPicPr>
          <p:cNvPr id="103" name="Google Shape;103;g1509268dece_0_209"/>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68779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dk1"/>
        </a:solidFill>
        <a:effectLst/>
      </p:bgPr>
    </p:bg>
    <p:spTree>
      <p:nvGrpSpPr>
        <p:cNvPr id="1" name="Shape 104"/>
        <p:cNvGrpSpPr/>
        <p:nvPr/>
      </p:nvGrpSpPr>
      <p:grpSpPr>
        <a:xfrm>
          <a:off x="0" y="0"/>
          <a:ext cx="0" cy="0"/>
          <a:chOff x="0" y="0"/>
          <a:chExt cx="0" cy="0"/>
        </a:xfrm>
      </p:grpSpPr>
      <p:sp>
        <p:nvSpPr>
          <p:cNvPr id="105" name="Google Shape;105;p47"/>
          <p:cNvSpPr txBox="1">
            <a:spLocks noGrp="1"/>
          </p:cNvSpPr>
          <p:nvPr>
            <p:ph type="ctrTitle"/>
          </p:nvPr>
        </p:nvSpPr>
        <p:spPr>
          <a:xfrm>
            <a:off x="4738539" y="3846136"/>
            <a:ext cx="6615260" cy="1909243"/>
          </a:xfrm>
          <a:prstGeom prst="rect">
            <a:avLst/>
          </a:prstGeom>
          <a:noFill/>
          <a:ln>
            <a:noFill/>
          </a:ln>
        </p:spPr>
        <p:txBody>
          <a:bodyPr spcFirstLastPara="1" wrap="square" lIns="0" tIns="46800" rIns="0" bIns="45700" anchor="ctr" anchorCtr="0">
            <a:normAutofit/>
          </a:bodyPr>
          <a:lstStyle>
            <a:lvl1pPr lvl="0" algn="l">
              <a:lnSpc>
                <a:spcPct val="114000"/>
              </a:lnSpc>
              <a:spcBef>
                <a:spcPts val="0"/>
              </a:spcBef>
              <a:spcAft>
                <a:spcPts val="0"/>
              </a:spcAft>
              <a:buClr>
                <a:schemeClr val="lt1"/>
              </a:buClr>
              <a:buSzPts val="1200"/>
              <a:buFont typeface="Arial"/>
              <a:buNone/>
              <a:defRPr sz="16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
        <p:nvSpPr>
          <p:cNvPr id="106" name="Google Shape;106;p47"/>
          <p:cNvSpPr txBox="1">
            <a:spLocks noGrp="1"/>
          </p:cNvSpPr>
          <p:nvPr>
            <p:ph type="body" idx="1"/>
          </p:nvPr>
        </p:nvSpPr>
        <p:spPr>
          <a:xfrm>
            <a:off x="4738541" y="803275"/>
            <a:ext cx="6615260" cy="1822451"/>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chemeClr val="lt1"/>
              </a:buClr>
              <a:buSzPts val="2400"/>
              <a:buNone/>
              <a:defRPr sz="3200">
                <a:solidFill>
                  <a:schemeClr val="lt1"/>
                </a:solidFill>
              </a:defRPr>
            </a:lvl1pPr>
            <a:lvl2pPr marL="1219170" lvl="1" indent="-304792" algn="l">
              <a:lnSpc>
                <a:spcPct val="100000"/>
              </a:lnSpc>
              <a:spcBef>
                <a:spcPts val="500"/>
              </a:spcBef>
              <a:spcAft>
                <a:spcPts val="0"/>
              </a:spcAft>
              <a:buClr>
                <a:schemeClr val="lt1"/>
              </a:buClr>
              <a:buSzPts val="1200"/>
              <a:buNone/>
              <a:defRPr>
                <a:solidFill>
                  <a:schemeClr val="lt1"/>
                </a:solidFill>
              </a:defRPr>
            </a:lvl2pPr>
            <a:lvl3pPr marL="1828754" lvl="2" indent="-304792" algn="l">
              <a:lnSpc>
                <a:spcPct val="100000"/>
              </a:lnSpc>
              <a:spcBef>
                <a:spcPts val="500"/>
              </a:spcBef>
              <a:spcAft>
                <a:spcPts val="0"/>
              </a:spcAft>
              <a:buClr>
                <a:schemeClr val="lt1"/>
              </a:buClr>
              <a:buSzPts val="1100"/>
              <a:buNone/>
              <a:defRPr>
                <a:solidFill>
                  <a:schemeClr val="lt1"/>
                </a:solidFill>
              </a:defRPr>
            </a:lvl3pPr>
            <a:lvl4pPr marL="2438339" lvl="3" indent="-304792" algn="l">
              <a:lnSpc>
                <a:spcPct val="100000"/>
              </a:lnSpc>
              <a:spcBef>
                <a:spcPts val="500"/>
              </a:spcBef>
              <a:spcAft>
                <a:spcPts val="0"/>
              </a:spcAft>
              <a:buClr>
                <a:schemeClr val="lt1"/>
              </a:buClr>
              <a:buSzPts val="1050"/>
              <a:buNone/>
              <a:defRPr>
                <a:solidFill>
                  <a:schemeClr val="lt1"/>
                </a:solidFill>
              </a:defRPr>
            </a:lvl4pPr>
            <a:lvl5pPr marL="3047924" lvl="4" indent="-304792" algn="l">
              <a:lnSpc>
                <a:spcPct val="100000"/>
              </a:lnSpc>
              <a:spcBef>
                <a:spcPts val="500"/>
              </a:spcBef>
              <a:spcAft>
                <a:spcPts val="0"/>
              </a:spcAft>
              <a:buClr>
                <a:schemeClr val="lt1"/>
              </a:buClr>
              <a:buSzPts val="1050"/>
              <a:buNone/>
              <a:defRPr>
                <a:solidFill>
                  <a:schemeClr val="lt1"/>
                </a:solidFill>
              </a:defRPr>
            </a:lvl5pPr>
            <a:lvl6pPr marL="3657509" lvl="5" indent="-457189" algn="l">
              <a:lnSpc>
                <a:spcPct val="90000"/>
              </a:lnSpc>
              <a:spcBef>
                <a:spcPts val="500"/>
              </a:spcBef>
              <a:spcAft>
                <a:spcPts val="0"/>
              </a:spcAft>
              <a:buClr>
                <a:schemeClr val="lt1"/>
              </a:buClr>
              <a:buSzPts val="1800"/>
              <a:buChar char="•"/>
              <a:defRPr>
                <a:solidFill>
                  <a:schemeClr val="lt1"/>
                </a:solidFill>
              </a:defRPr>
            </a:lvl6pPr>
            <a:lvl7pPr marL="4267093" lvl="6" indent="-457189" algn="l">
              <a:lnSpc>
                <a:spcPct val="90000"/>
              </a:lnSpc>
              <a:spcBef>
                <a:spcPts val="500"/>
              </a:spcBef>
              <a:spcAft>
                <a:spcPts val="0"/>
              </a:spcAft>
              <a:buClr>
                <a:schemeClr val="lt1"/>
              </a:buClr>
              <a:buSzPts val="1800"/>
              <a:buChar char="•"/>
              <a:defRPr>
                <a:solidFill>
                  <a:schemeClr val="lt1"/>
                </a:solidFill>
              </a:defRPr>
            </a:lvl7pPr>
            <a:lvl8pPr marL="4876678" lvl="7" indent="-457189" algn="l">
              <a:lnSpc>
                <a:spcPct val="90000"/>
              </a:lnSpc>
              <a:spcBef>
                <a:spcPts val="500"/>
              </a:spcBef>
              <a:spcAft>
                <a:spcPts val="0"/>
              </a:spcAft>
              <a:buClr>
                <a:schemeClr val="lt1"/>
              </a:buClr>
              <a:buSzPts val="1800"/>
              <a:buChar char="•"/>
              <a:defRPr>
                <a:solidFill>
                  <a:schemeClr val="lt1"/>
                </a:solidFill>
              </a:defRPr>
            </a:lvl8pPr>
            <a:lvl9pPr marL="5486263" lvl="8" indent="-457189" algn="l">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107" name="Google Shape;107;p47"/>
          <p:cNvSpPr txBox="1">
            <a:spLocks noGrp="1"/>
          </p:cNvSpPr>
          <p:nvPr>
            <p:ph type="body" idx="2"/>
          </p:nvPr>
        </p:nvSpPr>
        <p:spPr>
          <a:xfrm>
            <a:off x="814917" y="3845984"/>
            <a:ext cx="3710400" cy="19092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chemeClr val="lt1"/>
              </a:buClr>
              <a:buSzPts val="7200"/>
              <a:buNone/>
              <a:defRPr sz="9600">
                <a:solidFill>
                  <a:schemeClr val="lt1"/>
                </a:solidFill>
              </a:defRPr>
            </a:lvl1pPr>
            <a:lvl2pPr marL="1219170" lvl="1" indent="-304792" algn="l">
              <a:lnSpc>
                <a:spcPct val="100000"/>
              </a:lnSpc>
              <a:spcBef>
                <a:spcPts val="500"/>
              </a:spcBef>
              <a:spcAft>
                <a:spcPts val="0"/>
              </a:spcAft>
              <a:buClr>
                <a:schemeClr val="lt1"/>
              </a:buClr>
              <a:buSzPts val="1200"/>
              <a:buNone/>
              <a:defRPr>
                <a:solidFill>
                  <a:schemeClr val="lt1"/>
                </a:solidFill>
              </a:defRPr>
            </a:lvl2pPr>
            <a:lvl3pPr marL="1828754" lvl="2" indent="-304792" algn="l">
              <a:lnSpc>
                <a:spcPct val="100000"/>
              </a:lnSpc>
              <a:spcBef>
                <a:spcPts val="500"/>
              </a:spcBef>
              <a:spcAft>
                <a:spcPts val="0"/>
              </a:spcAft>
              <a:buClr>
                <a:schemeClr val="lt1"/>
              </a:buClr>
              <a:buSzPts val="1100"/>
              <a:buNone/>
              <a:defRPr>
                <a:solidFill>
                  <a:schemeClr val="lt1"/>
                </a:solidFill>
              </a:defRPr>
            </a:lvl3pPr>
            <a:lvl4pPr marL="2438339" lvl="3" indent="-304792" algn="l">
              <a:lnSpc>
                <a:spcPct val="100000"/>
              </a:lnSpc>
              <a:spcBef>
                <a:spcPts val="500"/>
              </a:spcBef>
              <a:spcAft>
                <a:spcPts val="0"/>
              </a:spcAft>
              <a:buClr>
                <a:schemeClr val="lt1"/>
              </a:buClr>
              <a:buSzPts val="1050"/>
              <a:buNone/>
              <a:defRPr>
                <a:solidFill>
                  <a:schemeClr val="lt1"/>
                </a:solidFill>
              </a:defRPr>
            </a:lvl4pPr>
            <a:lvl5pPr marL="3047924" lvl="4" indent="-304792" algn="l">
              <a:lnSpc>
                <a:spcPct val="100000"/>
              </a:lnSpc>
              <a:spcBef>
                <a:spcPts val="500"/>
              </a:spcBef>
              <a:spcAft>
                <a:spcPts val="0"/>
              </a:spcAft>
              <a:buClr>
                <a:schemeClr val="lt1"/>
              </a:buClr>
              <a:buSzPts val="1050"/>
              <a:buNone/>
              <a:defRPr>
                <a:solidFill>
                  <a:schemeClr val="lt1"/>
                </a:solidFill>
              </a:defRPr>
            </a:lvl5pPr>
            <a:lvl6pPr marL="3657509" lvl="5" indent="-457189" algn="l">
              <a:lnSpc>
                <a:spcPct val="90000"/>
              </a:lnSpc>
              <a:spcBef>
                <a:spcPts val="500"/>
              </a:spcBef>
              <a:spcAft>
                <a:spcPts val="0"/>
              </a:spcAft>
              <a:buClr>
                <a:schemeClr val="lt1"/>
              </a:buClr>
              <a:buSzPts val="1800"/>
              <a:buChar char="•"/>
              <a:defRPr>
                <a:solidFill>
                  <a:schemeClr val="lt1"/>
                </a:solidFill>
              </a:defRPr>
            </a:lvl6pPr>
            <a:lvl7pPr marL="4267093" lvl="6" indent="-457189" algn="l">
              <a:lnSpc>
                <a:spcPct val="90000"/>
              </a:lnSpc>
              <a:spcBef>
                <a:spcPts val="500"/>
              </a:spcBef>
              <a:spcAft>
                <a:spcPts val="0"/>
              </a:spcAft>
              <a:buClr>
                <a:schemeClr val="lt1"/>
              </a:buClr>
              <a:buSzPts val="1800"/>
              <a:buChar char="•"/>
              <a:defRPr>
                <a:solidFill>
                  <a:schemeClr val="lt1"/>
                </a:solidFill>
              </a:defRPr>
            </a:lvl7pPr>
            <a:lvl8pPr marL="4876678" lvl="7" indent="-457189" algn="l">
              <a:lnSpc>
                <a:spcPct val="90000"/>
              </a:lnSpc>
              <a:spcBef>
                <a:spcPts val="500"/>
              </a:spcBef>
              <a:spcAft>
                <a:spcPts val="0"/>
              </a:spcAft>
              <a:buClr>
                <a:schemeClr val="lt1"/>
              </a:buClr>
              <a:buSzPts val="1800"/>
              <a:buChar char="•"/>
              <a:defRPr>
                <a:solidFill>
                  <a:schemeClr val="lt1"/>
                </a:solidFill>
              </a:defRPr>
            </a:lvl8pPr>
            <a:lvl9pPr marL="5486263" lvl="8" indent="-457189" algn="l">
              <a:lnSpc>
                <a:spcPct val="90000"/>
              </a:lnSpc>
              <a:spcBef>
                <a:spcPts val="500"/>
              </a:spcBef>
              <a:spcAft>
                <a:spcPts val="0"/>
              </a:spcAft>
              <a:buClr>
                <a:schemeClr val="lt1"/>
              </a:buClr>
              <a:buSzPts val="1800"/>
              <a:buChar char="•"/>
              <a:defRPr>
                <a:solidFill>
                  <a:schemeClr val="lt1"/>
                </a:solidFill>
              </a:defRPr>
            </a:lvl9pPr>
          </a:lstStyle>
          <a:p>
            <a:endParaRPr/>
          </a:p>
        </p:txBody>
      </p:sp>
      <p:pic>
        <p:nvPicPr>
          <p:cNvPr id="108" name="Google Shape;108;p47"/>
          <p:cNvPicPr preferRelativeResize="0"/>
          <p:nvPr/>
        </p:nvPicPr>
        <p:blipFill rotWithShape="1">
          <a:blip r:embed="rId2">
            <a:alphaModFix/>
          </a:blip>
          <a:srcRect/>
          <a:stretch/>
        </p:blipFill>
        <p:spPr>
          <a:xfrm rot="5400000">
            <a:off x="9940897" y="2362200"/>
            <a:ext cx="6858000" cy="2133600"/>
          </a:xfrm>
          <a:prstGeom prst="rect">
            <a:avLst/>
          </a:prstGeom>
          <a:noFill/>
          <a:ln>
            <a:noFill/>
          </a:ln>
        </p:spPr>
      </p:pic>
      <p:sp>
        <p:nvSpPr>
          <p:cNvPr id="109" name="Google Shape;109;p47"/>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sp>
        <p:nvSpPr>
          <p:cNvPr id="110" name="Google Shape;110;p47"/>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pic>
        <p:nvPicPr>
          <p:cNvPr id="111" name="Google Shape;111;p47"/>
          <p:cNvPicPr preferRelativeResize="0"/>
          <p:nvPr/>
        </p:nvPicPr>
        <p:blipFill>
          <a:blip r:embed="rId3">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6658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1">
  <p:cSld name="2_Section Header 1">
    <p:bg>
      <p:bgPr>
        <a:solidFill>
          <a:schemeClr val="lt1"/>
        </a:solidFill>
        <a:effectLst/>
      </p:bgPr>
    </p:bg>
    <p:spTree>
      <p:nvGrpSpPr>
        <p:cNvPr id="1" name="Shape 112"/>
        <p:cNvGrpSpPr/>
        <p:nvPr/>
      </p:nvGrpSpPr>
      <p:grpSpPr>
        <a:xfrm>
          <a:off x="0" y="0"/>
          <a:ext cx="0" cy="0"/>
          <a:chOff x="0" y="0"/>
          <a:chExt cx="0" cy="0"/>
        </a:xfrm>
      </p:grpSpPr>
      <p:sp>
        <p:nvSpPr>
          <p:cNvPr id="113" name="Google Shape;113;gfe5fe7ee6d_0_20"/>
          <p:cNvSpPr txBox="1">
            <a:spLocks noGrp="1"/>
          </p:cNvSpPr>
          <p:nvPr>
            <p:ph type="ctrTitle"/>
          </p:nvPr>
        </p:nvSpPr>
        <p:spPr>
          <a:xfrm>
            <a:off x="4738539" y="3846136"/>
            <a:ext cx="6615200" cy="1909200"/>
          </a:xfrm>
          <a:prstGeom prst="rect">
            <a:avLst/>
          </a:prstGeom>
          <a:noFill/>
          <a:ln>
            <a:noFill/>
          </a:ln>
        </p:spPr>
        <p:txBody>
          <a:bodyPr spcFirstLastPara="1" wrap="square" lIns="0" tIns="46800" rIns="0" bIns="45700" anchor="ctr" anchorCtr="0">
            <a:normAutofit/>
          </a:bodyPr>
          <a:lstStyle>
            <a:lvl1pPr lvl="0" algn="l" rtl="0">
              <a:lnSpc>
                <a:spcPct val="114000"/>
              </a:lnSpc>
              <a:spcBef>
                <a:spcPts val="0"/>
              </a:spcBef>
              <a:spcAft>
                <a:spcPts val="0"/>
              </a:spcAft>
              <a:buSzPts val="1200"/>
              <a:buFont typeface="Arial"/>
              <a:buNone/>
              <a:defRPr sz="1600"/>
            </a:lvl1pPr>
            <a:lvl2pPr lvl="1" algn="l" rtl="0">
              <a:lnSpc>
                <a:spcPct val="100000"/>
              </a:lnSpc>
              <a:spcBef>
                <a:spcPts val="0"/>
              </a:spcBef>
              <a:spcAft>
                <a:spcPts val="0"/>
              </a:spcAft>
              <a:buClr>
                <a:schemeClr val="dk1"/>
              </a:buClr>
              <a:buSzPts val="1400"/>
              <a:buNone/>
              <a:defRPr>
                <a:solidFill>
                  <a:schemeClr val="dk1"/>
                </a:solidFill>
              </a:defRPr>
            </a:lvl2pPr>
            <a:lvl3pPr lvl="2" algn="l" rtl="0">
              <a:lnSpc>
                <a:spcPct val="100000"/>
              </a:lnSpc>
              <a:spcBef>
                <a:spcPts val="0"/>
              </a:spcBef>
              <a:spcAft>
                <a:spcPts val="0"/>
              </a:spcAft>
              <a:buClr>
                <a:schemeClr val="dk1"/>
              </a:buClr>
              <a:buSzPts val="1400"/>
              <a:buNone/>
              <a:defRPr>
                <a:solidFill>
                  <a:schemeClr val="dk1"/>
                </a:solidFill>
              </a:defRPr>
            </a:lvl3pPr>
            <a:lvl4pPr lvl="3" algn="l" rtl="0">
              <a:lnSpc>
                <a:spcPct val="100000"/>
              </a:lnSpc>
              <a:spcBef>
                <a:spcPts val="0"/>
              </a:spcBef>
              <a:spcAft>
                <a:spcPts val="0"/>
              </a:spcAft>
              <a:buClr>
                <a:schemeClr val="dk1"/>
              </a:buClr>
              <a:buSzPts val="1400"/>
              <a:buNone/>
              <a:defRPr>
                <a:solidFill>
                  <a:schemeClr val="dk1"/>
                </a:solidFill>
              </a:defRPr>
            </a:lvl4pPr>
            <a:lvl5pPr lvl="4" algn="l" rtl="0">
              <a:lnSpc>
                <a:spcPct val="100000"/>
              </a:lnSpc>
              <a:spcBef>
                <a:spcPts val="0"/>
              </a:spcBef>
              <a:spcAft>
                <a:spcPts val="0"/>
              </a:spcAft>
              <a:buClr>
                <a:schemeClr val="dk1"/>
              </a:buClr>
              <a:buSzPts val="1400"/>
              <a:buNone/>
              <a:defRPr>
                <a:solidFill>
                  <a:schemeClr val="dk1"/>
                </a:solidFill>
              </a:defRPr>
            </a:lvl5pPr>
            <a:lvl6pPr lvl="5" algn="l" rtl="0">
              <a:lnSpc>
                <a:spcPct val="100000"/>
              </a:lnSpc>
              <a:spcBef>
                <a:spcPts val="0"/>
              </a:spcBef>
              <a:spcAft>
                <a:spcPts val="0"/>
              </a:spcAft>
              <a:buClr>
                <a:schemeClr val="dk1"/>
              </a:buClr>
              <a:buSzPts val="1400"/>
              <a:buNone/>
              <a:defRPr>
                <a:solidFill>
                  <a:schemeClr val="dk1"/>
                </a:solidFill>
              </a:defRPr>
            </a:lvl6pPr>
            <a:lvl7pPr lvl="6" algn="l" rtl="0">
              <a:lnSpc>
                <a:spcPct val="100000"/>
              </a:lnSpc>
              <a:spcBef>
                <a:spcPts val="0"/>
              </a:spcBef>
              <a:spcAft>
                <a:spcPts val="0"/>
              </a:spcAft>
              <a:buClr>
                <a:schemeClr val="dk1"/>
              </a:buClr>
              <a:buSzPts val="1400"/>
              <a:buNone/>
              <a:defRPr>
                <a:solidFill>
                  <a:schemeClr val="dk1"/>
                </a:solidFill>
              </a:defRPr>
            </a:lvl7pPr>
            <a:lvl8pPr lvl="7" algn="l" rtl="0">
              <a:lnSpc>
                <a:spcPct val="100000"/>
              </a:lnSpc>
              <a:spcBef>
                <a:spcPts val="0"/>
              </a:spcBef>
              <a:spcAft>
                <a:spcPts val="0"/>
              </a:spcAft>
              <a:buClr>
                <a:schemeClr val="dk1"/>
              </a:buClr>
              <a:buSzPts val="1400"/>
              <a:buNone/>
              <a:defRPr>
                <a:solidFill>
                  <a:schemeClr val="dk1"/>
                </a:solidFill>
              </a:defRPr>
            </a:lvl8pPr>
            <a:lvl9pPr lvl="8" algn="l"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4" name="Google Shape;114;gfe5fe7ee6d_0_20"/>
          <p:cNvSpPr txBox="1">
            <a:spLocks noGrp="1"/>
          </p:cNvSpPr>
          <p:nvPr>
            <p:ph type="body" idx="1"/>
          </p:nvPr>
        </p:nvSpPr>
        <p:spPr>
          <a:xfrm>
            <a:off x="4738540" y="803275"/>
            <a:ext cx="6615200" cy="1822400"/>
          </a:xfrm>
          <a:prstGeom prst="rect">
            <a:avLst/>
          </a:prstGeom>
          <a:noFill/>
          <a:ln>
            <a:noFill/>
          </a:ln>
        </p:spPr>
        <p:txBody>
          <a:bodyPr spcFirstLastPara="1" wrap="square" lIns="0" tIns="46800" rIns="0" bIns="45700" anchor="ctr" anchorCtr="0">
            <a:noAutofit/>
          </a:bodyPr>
          <a:lstStyle>
            <a:lvl1pPr marL="609585" lvl="0" indent="-304792" algn="l" rtl="0">
              <a:lnSpc>
                <a:spcPct val="100000"/>
              </a:lnSpc>
              <a:spcBef>
                <a:spcPts val="1000"/>
              </a:spcBef>
              <a:spcAft>
                <a:spcPts val="0"/>
              </a:spcAft>
              <a:buSzPts val="2400"/>
              <a:buNone/>
              <a:defRPr sz="3200"/>
            </a:lvl1pPr>
            <a:lvl2pPr marL="1219170" lvl="1" indent="-304792" algn="l" rtl="0">
              <a:lnSpc>
                <a:spcPct val="100000"/>
              </a:lnSpc>
              <a:spcBef>
                <a:spcPts val="500"/>
              </a:spcBef>
              <a:spcAft>
                <a:spcPts val="0"/>
              </a:spcAft>
              <a:buSzPts val="1200"/>
              <a:buNone/>
              <a:defRPr/>
            </a:lvl2pPr>
            <a:lvl3pPr marL="1828754" lvl="2" indent="-304792" algn="l" rtl="0">
              <a:lnSpc>
                <a:spcPct val="100000"/>
              </a:lnSpc>
              <a:spcBef>
                <a:spcPts val="500"/>
              </a:spcBef>
              <a:spcAft>
                <a:spcPts val="0"/>
              </a:spcAft>
              <a:buSzPts val="1100"/>
              <a:buNone/>
              <a:defRPr/>
            </a:lvl3pPr>
            <a:lvl4pPr marL="2438339" lvl="3" indent="-304792" algn="l" rtl="0">
              <a:lnSpc>
                <a:spcPct val="100000"/>
              </a:lnSpc>
              <a:spcBef>
                <a:spcPts val="500"/>
              </a:spcBef>
              <a:spcAft>
                <a:spcPts val="0"/>
              </a:spcAft>
              <a:buSzPts val="1050"/>
              <a:buNone/>
              <a:defRPr/>
            </a:lvl4pPr>
            <a:lvl5pPr marL="3047924" lvl="4" indent="-304792" algn="l" rtl="0">
              <a:lnSpc>
                <a:spcPct val="100000"/>
              </a:lnSpc>
              <a:spcBef>
                <a:spcPts val="500"/>
              </a:spcBef>
              <a:spcAft>
                <a:spcPts val="0"/>
              </a:spcAft>
              <a:buSzPts val="1050"/>
              <a:buNone/>
              <a:defRPr/>
            </a:lvl5pPr>
            <a:lvl6pPr marL="3657509" lvl="5" indent="-457189" algn="l" rtl="0">
              <a:lnSpc>
                <a:spcPct val="90000"/>
              </a:lnSpc>
              <a:spcBef>
                <a:spcPts val="500"/>
              </a:spcBef>
              <a:spcAft>
                <a:spcPts val="0"/>
              </a:spcAft>
              <a:buSzPts val="1800"/>
              <a:buChar char="•"/>
              <a:defRPr/>
            </a:lvl6pPr>
            <a:lvl7pPr marL="4267093" lvl="6" indent="-457189" algn="l" rtl="0">
              <a:lnSpc>
                <a:spcPct val="90000"/>
              </a:lnSpc>
              <a:spcBef>
                <a:spcPts val="500"/>
              </a:spcBef>
              <a:spcAft>
                <a:spcPts val="0"/>
              </a:spcAft>
              <a:buSzPts val="1800"/>
              <a:buChar char="•"/>
              <a:defRPr/>
            </a:lvl7pPr>
            <a:lvl8pPr marL="4876678" lvl="7" indent="-457189" algn="l" rtl="0">
              <a:lnSpc>
                <a:spcPct val="90000"/>
              </a:lnSpc>
              <a:spcBef>
                <a:spcPts val="500"/>
              </a:spcBef>
              <a:spcAft>
                <a:spcPts val="0"/>
              </a:spcAft>
              <a:buSzPts val="1800"/>
              <a:buChar char="•"/>
              <a:defRPr/>
            </a:lvl8pPr>
            <a:lvl9pPr marL="5486263" lvl="8" indent="-457189" algn="l" rtl="0">
              <a:lnSpc>
                <a:spcPct val="90000"/>
              </a:lnSpc>
              <a:spcBef>
                <a:spcPts val="500"/>
              </a:spcBef>
              <a:spcAft>
                <a:spcPts val="0"/>
              </a:spcAft>
              <a:buSzPts val="1800"/>
              <a:buChar char="•"/>
              <a:defRPr/>
            </a:lvl9pPr>
          </a:lstStyle>
          <a:p>
            <a:endParaRPr/>
          </a:p>
        </p:txBody>
      </p:sp>
      <p:sp>
        <p:nvSpPr>
          <p:cNvPr id="115" name="Google Shape;115;gfe5fe7ee6d_0_20"/>
          <p:cNvSpPr txBox="1">
            <a:spLocks noGrp="1"/>
          </p:cNvSpPr>
          <p:nvPr>
            <p:ph type="body" idx="2"/>
          </p:nvPr>
        </p:nvSpPr>
        <p:spPr>
          <a:xfrm>
            <a:off x="814917" y="3845984"/>
            <a:ext cx="3710400" cy="1909200"/>
          </a:xfrm>
          <a:prstGeom prst="rect">
            <a:avLst/>
          </a:prstGeom>
          <a:noFill/>
          <a:ln>
            <a:noFill/>
          </a:ln>
        </p:spPr>
        <p:txBody>
          <a:bodyPr spcFirstLastPara="1" wrap="square" lIns="0" tIns="46800" rIns="0" bIns="45700" anchor="ctr" anchorCtr="0">
            <a:noAutofit/>
          </a:bodyPr>
          <a:lstStyle>
            <a:lvl1pPr marL="609585" lvl="0" indent="-304792" algn="l" rtl="0">
              <a:lnSpc>
                <a:spcPct val="100000"/>
              </a:lnSpc>
              <a:spcBef>
                <a:spcPts val="1000"/>
              </a:spcBef>
              <a:spcAft>
                <a:spcPts val="0"/>
              </a:spcAft>
              <a:buSzPts val="7200"/>
              <a:buNone/>
              <a:defRPr sz="9600"/>
            </a:lvl1pPr>
            <a:lvl2pPr marL="1219170" lvl="1" indent="-304792" algn="l" rtl="0">
              <a:lnSpc>
                <a:spcPct val="100000"/>
              </a:lnSpc>
              <a:spcBef>
                <a:spcPts val="500"/>
              </a:spcBef>
              <a:spcAft>
                <a:spcPts val="0"/>
              </a:spcAft>
              <a:buSzPts val="1200"/>
              <a:buNone/>
              <a:defRPr/>
            </a:lvl2pPr>
            <a:lvl3pPr marL="1828754" lvl="2" indent="-304792" algn="l" rtl="0">
              <a:lnSpc>
                <a:spcPct val="100000"/>
              </a:lnSpc>
              <a:spcBef>
                <a:spcPts val="500"/>
              </a:spcBef>
              <a:spcAft>
                <a:spcPts val="0"/>
              </a:spcAft>
              <a:buSzPts val="1100"/>
              <a:buNone/>
              <a:defRPr/>
            </a:lvl3pPr>
            <a:lvl4pPr marL="2438339" lvl="3" indent="-304792" algn="l" rtl="0">
              <a:lnSpc>
                <a:spcPct val="100000"/>
              </a:lnSpc>
              <a:spcBef>
                <a:spcPts val="500"/>
              </a:spcBef>
              <a:spcAft>
                <a:spcPts val="0"/>
              </a:spcAft>
              <a:buSzPts val="1050"/>
              <a:buNone/>
              <a:defRPr/>
            </a:lvl4pPr>
            <a:lvl5pPr marL="3047924" lvl="4" indent="-304792" algn="l" rtl="0">
              <a:lnSpc>
                <a:spcPct val="100000"/>
              </a:lnSpc>
              <a:spcBef>
                <a:spcPts val="500"/>
              </a:spcBef>
              <a:spcAft>
                <a:spcPts val="0"/>
              </a:spcAft>
              <a:buSzPts val="1050"/>
              <a:buNone/>
              <a:defRPr/>
            </a:lvl5pPr>
            <a:lvl6pPr marL="3657509" lvl="5" indent="-457189" algn="l" rtl="0">
              <a:lnSpc>
                <a:spcPct val="90000"/>
              </a:lnSpc>
              <a:spcBef>
                <a:spcPts val="500"/>
              </a:spcBef>
              <a:spcAft>
                <a:spcPts val="0"/>
              </a:spcAft>
              <a:buSzPts val="1800"/>
              <a:buChar char="•"/>
              <a:defRPr/>
            </a:lvl6pPr>
            <a:lvl7pPr marL="4267093" lvl="6" indent="-457189" algn="l" rtl="0">
              <a:lnSpc>
                <a:spcPct val="90000"/>
              </a:lnSpc>
              <a:spcBef>
                <a:spcPts val="500"/>
              </a:spcBef>
              <a:spcAft>
                <a:spcPts val="0"/>
              </a:spcAft>
              <a:buSzPts val="1800"/>
              <a:buChar char="•"/>
              <a:defRPr/>
            </a:lvl7pPr>
            <a:lvl8pPr marL="4876678" lvl="7" indent="-457189" algn="l" rtl="0">
              <a:lnSpc>
                <a:spcPct val="90000"/>
              </a:lnSpc>
              <a:spcBef>
                <a:spcPts val="500"/>
              </a:spcBef>
              <a:spcAft>
                <a:spcPts val="0"/>
              </a:spcAft>
              <a:buSzPts val="1800"/>
              <a:buChar char="•"/>
              <a:defRPr/>
            </a:lvl8pPr>
            <a:lvl9pPr marL="5486263" lvl="8" indent="-457189" algn="l" rtl="0">
              <a:lnSpc>
                <a:spcPct val="90000"/>
              </a:lnSpc>
              <a:spcBef>
                <a:spcPts val="500"/>
              </a:spcBef>
              <a:spcAft>
                <a:spcPts val="0"/>
              </a:spcAft>
              <a:buSzPts val="1800"/>
              <a:buChar char="•"/>
              <a:defRPr/>
            </a:lvl9pPr>
          </a:lstStyle>
          <a:p>
            <a:endParaRPr/>
          </a:p>
        </p:txBody>
      </p:sp>
      <p:pic>
        <p:nvPicPr>
          <p:cNvPr id="116" name="Google Shape;116;gfe5fe7ee6d_0_20"/>
          <p:cNvPicPr preferRelativeResize="0"/>
          <p:nvPr/>
        </p:nvPicPr>
        <p:blipFill rotWithShape="1">
          <a:blip r:embed="rId2">
            <a:alphaModFix/>
          </a:blip>
          <a:srcRect/>
          <a:stretch/>
        </p:blipFill>
        <p:spPr>
          <a:xfrm rot="5400000">
            <a:off x="9940897" y="2362200"/>
            <a:ext cx="6858000" cy="2133600"/>
          </a:xfrm>
          <a:prstGeom prst="rect">
            <a:avLst/>
          </a:prstGeom>
          <a:noFill/>
          <a:ln>
            <a:noFill/>
          </a:ln>
        </p:spPr>
      </p:pic>
      <p:sp>
        <p:nvSpPr>
          <p:cNvPr id="117" name="Google Shape;117;gfe5fe7ee6d_0_2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
        <p:nvSpPr>
          <p:cNvPr id="118" name="Google Shape;118;gfe5fe7ee6d_0_2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9pPr>
          </a:lstStyle>
          <a:p>
            <a:fld id="{00000000-1234-1234-1234-123412341234}" type="slidenum">
              <a:rPr lang="en-CA">
                <a:solidFill>
                  <a:srgbClr val="1F2937"/>
                </a:solidFill>
              </a:rPr>
              <a:pPr/>
              <a:t>‹#›</a:t>
            </a:fld>
            <a:endParaRPr>
              <a:solidFill>
                <a:srgbClr val="1F2937"/>
              </a:solidFill>
            </a:endParaRPr>
          </a:p>
        </p:txBody>
      </p:sp>
    </p:spTree>
    <p:extLst>
      <p:ext uri="{BB962C8B-B14F-4D97-AF65-F5344CB8AC3E}">
        <p14:creationId xmlns:p14="http://schemas.microsoft.com/office/powerpoint/2010/main" val="334342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1F2937"/>
        </a:solidFill>
        <a:effectLst/>
      </p:bgPr>
    </p:bg>
    <p:spTree>
      <p:nvGrpSpPr>
        <p:cNvPr id="1" name="Shape 119"/>
        <p:cNvGrpSpPr/>
        <p:nvPr/>
      </p:nvGrpSpPr>
      <p:grpSpPr>
        <a:xfrm>
          <a:off x="0" y="0"/>
          <a:ext cx="0" cy="0"/>
          <a:chOff x="0" y="0"/>
          <a:chExt cx="0" cy="0"/>
        </a:xfrm>
      </p:grpSpPr>
      <p:sp>
        <p:nvSpPr>
          <p:cNvPr id="120" name="Google Shape;120;p49"/>
          <p:cNvSpPr/>
          <p:nvPr/>
        </p:nvSpPr>
        <p:spPr>
          <a:xfrm rot="10800000" flipH="1">
            <a:off x="0" y="-44"/>
            <a:ext cx="938000" cy="2096800"/>
          </a:xfrm>
          <a:prstGeom prst="rtTriangle">
            <a:avLst/>
          </a:prstGeom>
          <a:gradFill>
            <a:gsLst>
              <a:gs pos="0">
                <a:srgbClr val="006AC3"/>
              </a:gs>
              <a:gs pos="58000">
                <a:srgbClr val="215ABC"/>
              </a:gs>
              <a:gs pos="100000">
                <a:srgbClr val="BFDAF0"/>
              </a:gs>
            </a:gsLst>
            <a:path path="circle">
              <a:fillToRect l="100000" b="100000"/>
            </a:path>
            <a:tileRect t="-100000" r="-10000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000000"/>
              </a:solidFill>
              <a:ea typeface="Arial"/>
              <a:cs typeface="Arial"/>
              <a:sym typeface="Arial"/>
            </a:endParaRPr>
          </a:p>
        </p:txBody>
      </p:sp>
      <p:sp>
        <p:nvSpPr>
          <p:cNvPr id="121" name="Google Shape;121;p49"/>
          <p:cNvSpPr/>
          <p:nvPr/>
        </p:nvSpPr>
        <p:spPr>
          <a:xfrm flipH="1">
            <a:off x="10771200" y="3681260"/>
            <a:ext cx="1420800" cy="3176800"/>
          </a:xfrm>
          <a:prstGeom prst="rtTriangle">
            <a:avLst/>
          </a:prstGeom>
          <a:gradFill>
            <a:gsLst>
              <a:gs pos="0">
                <a:srgbClr val="FDC322"/>
              </a:gs>
              <a:gs pos="100000">
                <a:srgbClr val="ED9838"/>
              </a:gs>
            </a:gsLst>
            <a:lin ang="5400700" scaled="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122" name="Google Shape;122;p49"/>
          <p:cNvSpPr txBox="1">
            <a:spLocks noGrp="1"/>
          </p:cNvSpPr>
          <p:nvPr>
            <p:ph type="ctrTitle"/>
          </p:nvPr>
        </p:nvSpPr>
        <p:spPr>
          <a:xfrm>
            <a:off x="814917" y="2115820"/>
            <a:ext cx="10538884" cy="2626360"/>
          </a:xfrm>
          <a:prstGeom prst="rect">
            <a:avLst/>
          </a:prstGeom>
          <a:noFill/>
          <a:ln>
            <a:noFill/>
          </a:ln>
        </p:spPr>
        <p:txBody>
          <a:bodyPr spcFirstLastPara="1" wrap="square" lIns="0" tIns="46800" rIns="0" bIns="45700" anchor="ctr" anchorCtr="0">
            <a:normAutofit/>
          </a:bodyPr>
          <a:lstStyle>
            <a:lvl1pPr lvl="0" algn="l">
              <a:lnSpc>
                <a:spcPct val="100000"/>
              </a:lnSpc>
              <a:spcBef>
                <a:spcPts val="0"/>
              </a:spcBef>
              <a:spcAft>
                <a:spcPts val="0"/>
              </a:spcAft>
              <a:buClr>
                <a:schemeClr val="accent4"/>
              </a:buClr>
              <a:buSzPts val="2800"/>
              <a:buFont typeface="Arial"/>
              <a:buNone/>
              <a:defRPr sz="3733">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9pPr>
          </a:lstStyle>
          <a:p>
            <a:fld id="{00000000-1234-1234-1234-123412341234}" type="slidenum">
              <a:rPr lang="en-CA"/>
              <a:pPr/>
              <a:t>‹#›</a:t>
            </a:fld>
            <a:endParaRPr/>
          </a:p>
        </p:txBody>
      </p:sp>
      <p:sp>
        <p:nvSpPr>
          <p:cNvPr id="124" name="Google Shape;124;p49"/>
          <p:cNvSpPr txBox="1">
            <a:spLocks noGrp="1"/>
          </p:cNvSpPr>
          <p:nvPr>
            <p:ph type="sldNum" idx="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125" name="Google Shape;125;p4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pic>
        <p:nvPicPr>
          <p:cNvPr id="126" name="Google Shape;126;p49"/>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1986479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F4F4F1"/>
        </a:solidFill>
        <a:effectLst/>
      </p:bgPr>
    </p:bg>
    <p:spTree>
      <p:nvGrpSpPr>
        <p:cNvPr id="1" name="Shape 127"/>
        <p:cNvGrpSpPr/>
        <p:nvPr/>
      </p:nvGrpSpPr>
      <p:grpSpPr>
        <a:xfrm>
          <a:off x="0" y="0"/>
          <a:ext cx="0" cy="0"/>
          <a:chOff x="0" y="0"/>
          <a:chExt cx="0" cy="0"/>
        </a:xfrm>
      </p:grpSpPr>
      <p:sp>
        <p:nvSpPr>
          <p:cNvPr id="128" name="Google Shape;128;p50"/>
          <p:cNvSpPr/>
          <p:nvPr/>
        </p:nvSpPr>
        <p:spPr>
          <a:xfrm flipH="1">
            <a:off x="10771200" y="3681260"/>
            <a:ext cx="1420800" cy="3176800"/>
          </a:xfrm>
          <a:prstGeom prst="rtTriangle">
            <a:avLst/>
          </a:prstGeom>
          <a:gradFill>
            <a:gsLst>
              <a:gs pos="0">
                <a:srgbClr val="E9E01D"/>
              </a:gs>
              <a:gs pos="100000">
                <a:srgbClr val="958F10"/>
              </a:gs>
            </a:gsLst>
            <a:lin ang="2698631" scaled="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129" name="Google Shape;129;p50"/>
          <p:cNvSpPr txBox="1">
            <a:spLocks noGrp="1"/>
          </p:cNvSpPr>
          <p:nvPr>
            <p:ph type="ctrTitle"/>
          </p:nvPr>
        </p:nvSpPr>
        <p:spPr>
          <a:xfrm>
            <a:off x="814917" y="2115820"/>
            <a:ext cx="10538883" cy="2626360"/>
          </a:xfrm>
          <a:prstGeom prst="rect">
            <a:avLst/>
          </a:prstGeom>
          <a:noFill/>
          <a:ln>
            <a:noFill/>
          </a:ln>
        </p:spPr>
        <p:txBody>
          <a:bodyPr spcFirstLastPara="1" wrap="square" lIns="0" tIns="46800" rIns="0" bIns="45700" anchor="ctr" anchorCtr="0">
            <a:normAutofit/>
          </a:bodyPr>
          <a:lstStyle>
            <a:lvl1pPr lvl="0" algn="l">
              <a:lnSpc>
                <a:spcPct val="100000"/>
              </a:lnSpc>
              <a:spcBef>
                <a:spcPts val="0"/>
              </a:spcBef>
              <a:spcAft>
                <a:spcPts val="0"/>
              </a:spcAft>
              <a:buClr>
                <a:srgbClr val="1F2937"/>
              </a:buClr>
              <a:buSzPts val="3600"/>
              <a:buFont typeface="Arial"/>
              <a:buNone/>
              <a:defRPr sz="4800">
                <a:solidFill>
                  <a:srgbClr val="1F293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pic>
        <p:nvPicPr>
          <p:cNvPr id="131" name="Google Shape;131;p50"/>
          <p:cNvPicPr preferRelativeResize="0"/>
          <p:nvPr/>
        </p:nvPicPr>
        <p:blipFill rotWithShape="1">
          <a:blip r:embed="rId2">
            <a:alphaModFix/>
          </a:blip>
          <a:srcRect/>
          <a:stretch/>
        </p:blipFill>
        <p:spPr>
          <a:xfrm rot="5400000">
            <a:off x="9940897" y="2362200"/>
            <a:ext cx="6858000" cy="2133600"/>
          </a:xfrm>
          <a:prstGeom prst="rect">
            <a:avLst/>
          </a:prstGeom>
          <a:noFill/>
          <a:ln>
            <a:noFill/>
          </a:ln>
        </p:spPr>
      </p:pic>
      <p:sp>
        <p:nvSpPr>
          <p:cNvPr id="132" name="Google Shape;132;p50"/>
          <p:cNvSpPr txBox="1">
            <a:spLocks noGrp="1"/>
          </p:cNvSpPr>
          <p:nvPr>
            <p:ph type="sldNum" idx="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9pPr>
          </a:lstStyle>
          <a:p>
            <a:fld id="{00000000-1234-1234-1234-123412341234}" type="slidenum">
              <a:rPr lang="en-CA">
                <a:solidFill>
                  <a:srgbClr val="1F2937"/>
                </a:solidFill>
              </a:rPr>
              <a:pPr/>
              <a:t>‹#›</a:t>
            </a:fld>
            <a:endParaRPr>
              <a:solidFill>
                <a:srgbClr val="1F2937"/>
              </a:solidFill>
            </a:endParaRPr>
          </a:p>
        </p:txBody>
      </p:sp>
      <p:sp>
        <p:nvSpPr>
          <p:cNvPr id="133" name="Google Shape;133;p5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
        <p:nvSpPr>
          <p:cNvPr id="134" name="Google Shape;134;p50"/>
          <p:cNvSpPr/>
          <p:nvPr/>
        </p:nvSpPr>
        <p:spPr>
          <a:xfrm rot="10800000" flipH="1">
            <a:off x="0" y="-45"/>
            <a:ext cx="938000" cy="2096800"/>
          </a:xfrm>
          <a:prstGeom prst="rtTriangle">
            <a:avLst/>
          </a:prstGeom>
          <a:gradFill>
            <a:gsLst>
              <a:gs pos="0">
                <a:srgbClr val="6FA8DC"/>
              </a:gs>
              <a:gs pos="43000">
                <a:srgbClr val="6FA8DC"/>
              </a:gs>
              <a:gs pos="100000">
                <a:srgbClr val="3D85C6"/>
              </a:gs>
            </a:gsLst>
            <a:path path="circle">
              <a:fillToRect l="100000" t="100000"/>
            </a:path>
            <a:tileRect r="-100000" b="-10000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172836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1">
  <p:cSld name="1_Section Header 1">
    <p:bg>
      <p:bgPr>
        <a:solidFill>
          <a:srgbClr val="F4F4F1"/>
        </a:solidFill>
        <a:effectLst/>
      </p:bgPr>
    </p:bg>
    <p:spTree>
      <p:nvGrpSpPr>
        <p:cNvPr id="1" name="Shape 135"/>
        <p:cNvGrpSpPr/>
        <p:nvPr/>
      </p:nvGrpSpPr>
      <p:grpSpPr>
        <a:xfrm>
          <a:off x="0" y="0"/>
          <a:ext cx="0" cy="0"/>
          <a:chOff x="0" y="0"/>
          <a:chExt cx="0" cy="0"/>
        </a:xfrm>
      </p:grpSpPr>
      <p:sp>
        <p:nvSpPr>
          <p:cNvPr id="136" name="Google Shape;136;g1537b4de1d3_0_40"/>
          <p:cNvSpPr/>
          <p:nvPr/>
        </p:nvSpPr>
        <p:spPr>
          <a:xfrm flipH="1">
            <a:off x="10771200" y="3681260"/>
            <a:ext cx="1420800" cy="3176800"/>
          </a:xfrm>
          <a:prstGeom prst="rtTriangle">
            <a:avLst/>
          </a:prstGeom>
          <a:gradFill>
            <a:gsLst>
              <a:gs pos="0">
                <a:srgbClr val="BFCBD9"/>
              </a:gs>
              <a:gs pos="8000">
                <a:srgbClr val="BFCBD9"/>
              </a:gs>
              <a:gs pos="80000">
                <a:srgbClr val="215ABC"/>
              </a:gs>
              <a:gs pos="100000">
                <a:srgbClr val="40658E"/>
              </a:gs>
            </a:gsLst>
            <a:path path="circle">
              <a:fillToRect l="100000" b="100000"/>
            </a:path>
            <a:tileRect t="-100000" r="-10000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137" name="Google Shape;137;g1537b4de1d3_0_40"/>
          <p:cNvSpPr/>
          <p:nvPr/>
        </p:nvSpPr>
        <p:spPr>
          <a:xfrm rot="10800000" flipH="1">
            <a:off x="0" y="-45"/>
            <a:ext cx="938000" cy="2096800"/>
          </a:xfrm>
          <a:prstGeom prst="rtTriangle">
            <a:avLst/>
          </a:prstGeom>
          <a:gradFill>
            <a:gsLst>
              <a:gs pos="0">
                <a:srgbClr val="624A08"/>
              </a:gs>
              <a:gs pos="100000">
                <a:srgbClr val="A38534"/>
              </a:gs>
            </a:gsLst>
            <a:lin ang="2698631" scaled="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000000"/>
              </a:solidFill>
              <a:ea typeface="Arial"/>
              <a:cs typeface="Arial"/>
              <a:sym typeface="Arial"/>
            </a:endParaRPr>
          </a:p>
        </p:txBody>
      </p:sp>
      <p:sp>
        <p:nvSpPr>
          <p:cNvPr id="138" name="Google Shape;138;g1537b4de1d3_0_40"/>
          <p:cNvSpPr txBox="1">
            <a:spLocks noGrp="1"/>
          </p:cNvSpPr>
          <p:nvPr>
            <p:ph type="ctrTitle"/>
          </p:nvPr>
        </p:nvSpPr>
        <p:spPr>
          <a:xfrm>
            <a:off x="814917" y="2115820"/>
            <a:ext cx="10538800" cy="2626400"/>
          </a:xfrm>
          <a:prstGeom prst="rect">
            <a:avLst/>
          </a:prstGeom>
          <a:noFill/>
          <a:ln>
            <a:noFill/>
          </a:ln>
        </p:spPr>
        <p:txBody>
          <a:bodyPr spcFirstLastPara="1" wrap="square" lIns="0" tIns="46800" rIns="0" bIns="45700" anchor="ctr" anchorCtr="0">
            <a:normAutofit/>
          </a:bodyPr>
          <a:lstStyle>
            <a:lvl1pPr lvl="0" algn="l" rtl="0">
              <a:lnSpc>
                <a:spcPct val="100000"/>
              </a:lnSpc>
              <a:spcBef>
                <a:spcPts val="0"/>
              </a:spcBef>
              <a:spcAft>
                <a:spcPts val="0"/>
              </a:spcAft>
              <a:buClr>
                <a:srgbClr val="1F2937"/>
              </a:buClr>
              <a:buSzPts val="3600"/>
              <a:buFont typeface="Arial"/>
              <a:buNone/>
              <a:defRPr sz="4800">
                <a:solidFill>
                  <a:srgbClr val="1F2937"/>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1537b4de1d3_0_4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pic>
        <p:nvPicPr>
          <p:cNvPr id="140" name="Google Shape;140;g1537b4de1d3_0_40"/>
          <p:cNvPicPr preferRelativeResize="0"/>
          <p:nvPr/>
        </p:nvPicPr>
        <p:blipFill rotWithShape="1">
          <a:blip r:embed="rId2">
            <a:alphaModFix/>
          </a:blip>
          <a:srcRect/>
          <a:stretch/>
        </p:blipFill>
        <p:spPr>
          <a:xfrm rot="5400000">
            <a:off x="9940897" y="2362200"/>
            <a:ext cx="6858000" cy="2133600"/>
          </a:xfrm>
          <a:prstGeom prst="rect">
            <a:avLst/>
          </a:prstGeom>
          <a:noFill/>
          <a:ln>
            <a:noFill/>
          </a:ln>
        </p:spPr>
      </p:pic>
      <p:sp>
        <p:nvSpPr>
          <p:cNvPr id="141" name="Google Shape;141;g1537b4de1d3_0_40"/>
          <p:cNvSpPr txBox="1">
            <a:spLocks noGrp="1"/>
          </p:cNvSpPr>
          <p:nvPr>
            <p:ph type="sldNum" idx="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142" name="Google Shape;142;g1537b4de1d3_0_4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431819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51"/>
          <p:cNvSpPr txBox="1">
            <a:spLocks noGrp="1"/>
          </p:cNvSpPr>
          <p:nvPr>
            <p:ph type="body" idx="1"/>
          </p:nvPr>
        </p:nvSpPr>
        <p:spPr>
          <a:xfrm>
            <a:off x="814933" y="4868849"/>
            <a:ext cx="10538800" cy="1045200"/>
          </a:xfrm>
          <a:prstGeom prst="rect">
            <a:avLst/>
          </a:prstGeom>
          <a:noFill/>
          <a:ln>
            <a:noFill/>
          </a:ln>
        </p:spPr>
        <p:txBody>
          <a:bodyPr spcFirstLastPara="1" wrap="square" lIns="0" tIns="46800" rIns="0" bIns="45700" anchor="t" anchorCtr="0">
            <a:normAutofit/>
          </a:bodyPr>
          <a:lstStyle>
            <a:lvl1pPr marL="609585" lvl="0" indent="-304792" algn="l">
              <a:lnSpc>
                <a:spcPct val="100000"/>
              </a:lnSpc>
              <a:spcBef>
                <a:spcPts val="1000"/>
              </a:spcBef>
              <a:spcAft>
                <a:spcPts val="0"/>
              </a:spcAft>
              <a:buClr>
                <a:srgbClr val="979797"/>
              </a:buClr>
              <a:buSzPts val="600"/>
              <a:buNone/>
              <a:defRPr sz="800">
                <a:solidFill>
                  <a:srgbClr val="979797"/>
                </a:solidFill>
              </a:defRPr>
            </a:lvl1pPr>
            <a:lvl2pPr marL="1219170" lvl="1" indent="-457189" algn="l">
              <a:lnSpc>
                <a:spcPct val="100000"/>
              </a:lnSpc>
              <a:spcBef>
                <a:spcPts val="500"/>
              </a:spcBef>
              <a:spcAft>
                <a:spcPts val="0"/>
              </a:spcAft>
              <a:buClr>
                <a:schemeClr val="dk1"/>
              </a:buClr>
              <a:buSzPts val="1800"/>
              <a:buChar char="•"/>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Char char="•"/>
              <a:defRPr/>
            </a:lvl4pPr>
            <a:lvl5pPr marL="3047924" lvl="4" indent="-457189" algn="l">
              <a:lnSpc>
                <a:spcPct val="10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146" name="Google Shape;146;p51"/>
          <p:cNvSpPr txBox="1">
            <a:spLocks noGrp="1"/>
          </p:cNvSpPr>
          <p:nvPr>
            <p:ph type="body" idx="2"/>
          </p:nvPr>
        </p:nvSpPr>
        <p:spPr>
          <a:xfrm>
            <a:off x="814917" y="1487540"/>
            <a:ext cx="10538800" cy="30748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Char char="•"/>
              <a:defRPr sz="1600"/>
            </a:lvl1pPr>
            <a:lvl2pPr marL="1219170" lvl="1" indent="-393690" algn="l">
              <a:lnSpc>
                <a:spcPct val="114000"/>
              </a:lnSpc>
              <a:spcBef>
                <a:spcPts val="500"/>
              </a:spcBef>
              <a:spcAft>
                <a:spcPts val="0"/>
              </a:spcAft>
              <a:buClr>
                <a:schemeClr val="dk1"/>
              </a:buClr>
              <a:buSzPts val="1050"/>
              <a:buChar char="•"/>
              <a:defRPr sz="1400"/>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Char char="•"/>
              <a:defRPr sz="1200"/>
            </a:lvl4pPr>
            <a:lvl5pPr marL="3047924" lvl="4" indent="-380990" algn="l">
              <a:lnSpc>
                <a:spcPct val="114000"/>
              </a:lnSpc>
              <a:spcBef>
                <a:spcPts val="500"/>
              </a:spcBef>
              <a:spcAft>
                <a:spcPts val="0"/>
              </a:spcAft>
              <a:buClr>
                <a:schemeClr val="dk1"/>
              </a:buClr>
              <a:buSzPts val="900"/>
              <a:buChar char="•"/>
              <a:defRPr sz="12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148" name="Google Shape;148;p51"/>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6178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p:cSld name="Title and Content 1">
    <p:bg>
      <p:bgPr>
        <a:solidFill>
          <a:schemeClr val="dk1"/>
        </a:solidFill>
        <a:effectLst/>
      </p:bgPr>
    </p:bg>
    <p:spTree>
      <p:nvGrpSpPr>
        <p:cNvPr id="1" name="Shape 149"/>
        <p:cNvGrpSpPr/>
        <p:nvPr/>
      </p:nvGrpSpPr>
      <p:grpSpPr>
        <a:xfrm>
          <a:off x="0" y="0"/>
          <a:ext cx="0" cy="0"/>
          <a:chOff x="0" y="0"/>
          <a:chExt cx="0" cy="0"/>
        </a:xfrm>
      </p:grpSpPr>
      <p:sp>
        <p:nvSpPr>
          <p:cNvPr id="150" name="Google Shape;150;gfe5fe7ee6d_0_6"/>
          <p:cNvSpPr txBox="1">
            <a:spLocks noGrp="1"/>
          </p:cNvSpPr>
          <p:nvPr>
            <p:ph type="body" idx="1"/>
          </p:nvPr>
        </p:nvSpPr>
        <p:spPr>
          <a:xfrm>
            <a:off x="814933" y="4868849"/>
            <a:ext cx="10538800" cy="1045200"/>
          </a:xfrm>
          <a:prstGeom prst="rect">
            <a:avLst/>
          </a:prstGeom>
          <a:noFill/>
          <a:ln>
            <a:noFill/>
          </a:ln>
        </p:spPr>
        <p:txBody>
          <a:bodyPr spcFirstLastPara="1" wrap="square" lIns="0" tIns="46800" rIns="0" bIns="45700" anchor="t" anchorCtr="0">
            <a:normAutofit/>
          </a:bodyPr>
          <a:lstStyle>
            <a:lvl1pPr marL="609585" lvl="0" indent="-304792" algn="l" rtl="0">
              <a:lnSpc>
                <a:spcPct val="100000"/>
              </a:lnSpc>
              <a:spcBef>
                <a:spcPts val="1000"/>
              </a:spcBef>
              <a:spcAft>
                <a:spcPts val="0"/>
              </a:spcAft>
              <a:buClr>
                <a:schemeClr val="lt1"/>
              </a:buClr>
              <a:buSzPts val="600"/>
              <a:buNone/>
              <a:defRPr sz="800">
                <a:solidFill>
                  <a:schemeClr val="lt1"/>
                </a:solidFill>
              </a:defRPr>
            </a:lvl1pPr>
            <a:lvl2pPr marL="1219170" lvl="1" indent="-457189" algn="l" rtl="0">
              <a:lnSpc>
                <a:spcPct val="100000"/>
              </a:lnSpc>
              <a:spcBef>
                <a:spcPts val="500"/>
              </a:spcBef>
              <a:spcAft>
                <a:spcPts val="0"/>
              </a:spcAft>
              <a:buClr>
                <a:schemeClr val="lt1"/>
              </a:buClr>
              <a:buSzPts val="1800"/>
              <a:buChar char="•"/>
              <a:defRPr>
                <a:solidFill>
                  <a:schemeClr val="lt1"/>
                </a:solidFill>
              </a:defRPr>
            </a:lvl2pPr>
            <a:lvl3pPr marL="1828754" lvl="2" indent="-457189" algn="l" rtl="0">
              <a:lnSpc>
                <a:spcPct val="100000"/>
              </a:lnSpc>
              <a:spcBef>
                <a:spcPts val="500"/>
              </a:spcBef>
              <a:spcAft>
                <a:spcPts val="0"/>
              </a:spcAft>
              <a:buClr>
                <a:schemeClr val="lt1"/>
              </a:buClr>
              <a:buSzPts val="1800"/>
              <a:buChar char="•"/>
              <a:defRPr>
                <a:solidFill>
                  <a:schemeClr val="lt1"/>
                </a:solidFill>
              </a:defRPr>
            </a:lvl3pPr>
            <a:lvl4pPr marL="2438339" lvl="3" indent="-457189" algn="l" rtl="0">
              <a:lnSpc>
                <a:spcPct val="100000"/>
              </a:lnSpc>
              <a:spcBef>
                <a:spcPts val="500"/>
              </a:spcBef>
              <a:spcAft>
                <a:spcPts val="0"/>
              </a:spcAft>
              <a:buClr>
                <a:schemeClr val="lt1"/>
              </a:buClr>
              <a:buSzPts val="1800"/>
              <a:buChar char="•"/>
              <a:defRPr>
                <a:solidFill>
                  <a:schemeClr val="lt1"/>
                </a:solidFill>
              </a:defRPr>
            </a:lvl4pPr>
            <a:lvl5pPr marL="3047924" lvl="4" indent="-457189" algn="l" rtl="0">
              <a:lnSpc>
                <a:spcPct val="100000"/>
              </a:lnSpc>
              <a:spcBef>
                <a:spcPts val="500"/>
              </a:spcBef>
              <a:spcAft>
                <a:spcPts val="0"/>
              </a:spcAft>
              <a:buClr>
                <a:schemeClr val="lt1"/>
              </a:buClr>
              <a:buSzPts val="1800"/>
              <a:buChar char="•"/>
              <a:defRPr>
                <a:solidFill>
                  <a:schemeClr val="lt1"/>
                </a:solidFill>
              </a:defRPr>
            </a:lvl5pPr>
            <a:lvl6pPr marL="3657509" lvl="5" indent="-457189" algn="l" rtl="0">
              <a:lnSpc>
                <a:spcPct val="90000"/>
              </a:lnSpc>
              <a:spcBef>
                <a:spcPts val="500"/>
              </a:spcBef>
              <a:spcAft>
                <a:spcPts val="0"/>
              </a:spcAft>
              <a:buClr>
                <a:schemeClr val="lt1"/>
              </a:buClr>
              <a:buSzPts val="1800"/>
              <a:buChar char="•"/>
              <a:defRPr>
                <a:solidFill>
                  <a:schemeClr val="lt1"/>
                </a:solidFill>
              </a:defRPr>
            </a:lvl6pPr>
            <a:lvl7pPr marL="4267093" lvl="6" indent="-457189" algn="l" rtl="0">
              <a:lnSpc>
                <a:spcPct val="90000"/>
              </a:lnSpc>
              <a:spcBef>
                <a:spcPts val="500"/>
              </a:spcBef>
              <a:spcAft>
                <a:spcPts val="0"/>
              </a:spcAft>
              <a:buClr>
                <a:schemeClr val="lt1"/>
              </a:buClr>
              <a:buSzPts val="1800"/>
              <a:buChar char="•"/>
              <a:defRPr>
                <a:solidFill>
                  <a:schemeClr val="lt1"/>
                </a:solidFill>
              </a:defRPr>
            </a:lvl7pPr>
            <a:lvl8pPr marL="4876678" lvl="7" indent="-457189" algn="l" rtl="0">
              <a:lnSpc>
                <a:spcPct val="90000"/>
              </a:lnSpc>
              <a:spcBef>
                <a:spcPts val="500"/>
              </a:spcBef>
              <a:spcAft>
                <a:spcPts val="0"/>
              </a:spcAft>
              <a:buClr>
                <a:schemeClr val="lt1"/>
              </a:buClr>
              <a:buSzPts val="1800"/>
              <a:buChar char="•"/>
              <a:defRPr>
                <a:solidFill>
                  <a:schemeClr val="lt1"/>
                </a:solidFill>
              </a:defRPr>
            </a:lvl8pPr>
            <a:lvl9pPr marL="5486263" lvl="8" indent="-457189" algn="l" rtl="0">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151" name="Google Shape;151;gfe5fe7ee6d_0_6"/>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rtl="0">
              <a:lnSpc>
                <a:spcPct val="114000"/>
              </a:lnSpc>
              <a:spcBef>
                <a:spcPts val="0"/>
              </a:spcBef>
              <a:spcAft>
                <a:spcPts val="0"/>
              </a:spcAft>
              <a:buClr>
                <a:schemeClr val="lt1"/>
              </a:buClr>
              <a:buSzPts val="2400"/>
              <a:buFont typeface="Arial"/>
              <a:buNone/>
              <a:defRPr sz="3200">
                <a:solidFill>
                  <a:schemeClr val="lt1"/>
                </a:solidFill>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52" name="Google Shape;152;gfe5fe7ee6d_0_6"/>
          <p:cNvSpPr txBox="1">
            <a:spLocks noGrp="1"/>
          </p:cNvSpPr>
          <p:nvPr>
            <p:ph type="body" idx="2"/>
          </p:nvPr>
        </p:nvSpPr>
        <p:spPr>
          <a:xfrm>
            <a:off x="814917" y="1487540"/>
            <a:ext cx="10538800" cy="3074800"/>
          </a:xfrm>
          <a:prstGeom prst="rect">
            <a:avLst/>
          </a:prstGeom>
          <a:noFill/>
          <a:ln>
            <a:noFill/>
          </a:ln>
        </p:spPr>
        <p:txBody>
          <a:bodyPr spcFirstLastPara="1" wrap="square" lIns="0" tIns="46800" rIns="0" bIns="45700" anchor="t" anchorCtr="0">
            <a:noAutofit/>
          </a:bodyPr>
          <a:lstStyle>
            <a:lvl1pPr marL="609585" lvl="0" indent="-406390" algn="l" rtl="0">
              <a:lnSpc>
                <a:spcPct val="114000"/>
              </a:lnSpc>
              <a:spcBef>
                <a:spcPts val="1000"/>
              </a:spcBef>
              <a:spcAft>
                <a:spcPts val="0"/>
              </a:spcAft>
              <a:buClr>
                <a:schemeClr val="lt1"/>
              </a:buClr>
              <a:buSzPts val="1200"/>
              <a:buChar char="•"/>
              <a:defRPr sz="1600">
                <a:solidFill>
                  <a:schemeClr val="lt1"/>
                </a:solidFill>
              </a:defRPr>
            </a:lvl1pPr>
            <a:lvl2pPr marL="1219170" lvl="1" indent="-393690" algn="l" rtl="0">
              <a:lnSpc>
                <a:spcPct val="114000"/>
              </a:lnSpc>
              <a:spcBef>
                <a:spcPts val="500"/>
              </a:spcBef>
              <a:spcAft>
                <a:spcPts val="0"/>
              </a:spcAft>
              <a:buClr>
                <a:schemeClr val="lt1"/>
              </a:buClr>
              <a:buSzPts val="1050"/>
              <a:buChar char="•"/>
              <a:defRPr sz="1400">
                <a:solidFill>
                  <a:schemeClr val="lt1"/>
                </a:solidFill>
              </a:defRPr>
            </a:lvl2pPr>
            <a:lvl3pPr marL="1828754" lvl="2" indent="-389457" algn="l" rtl="0">
              <a:lnSpc>
                <a:spcPct val="114000"/>
              </a:lnSpc>
              <a:spcBef>
                <a:spcPts val="500"/>
              </a:spcBef>
              <a:spcAft>
                <a:spcPts val="0"/>
              </a:spcAft>
              <a:buClr>
                <a:schemeClr val="lt1"/>
              </a:buClr>
              <a:buSzPts val="1000"/>
              <a:buChar char="•"/>
              <a:defRPr sz="1333">
                <a:solidFill>
                  <a:schemeClr val="lt1"/>
                </a:solidFill>
              </a:defRPr>
            </a:lvl3pPr>
            <a:lvl4pPr marL="2438339" lvl="3" indent="-380990" algn="l" rtl="0">
              <a:lnSpc>
                <a:spcPct val="114000"/>
              </a:lnSpc>
              <a:spcBef>
                <a:spcPts val="500"/>
              </a:spcBef>
              <a:spcAft>
                <a:spcPts val="0"/>
              </a:spcAft>
              <a:buClr>
                <a:schemeClr val="lt1"/>
              </a:buClr>
              <a:buSzPts val="900"/>
              <a:buChar char="•"/>
              <a:defRPr sz="1200">
                <a:solidFill>
                  <a:schemeClr val="lt1"/>
                </a:solidFill>
              </a:defRPr>
            </a:lvl4pPr>
            <a:lvl5pPr marL="3047924" lvl="4" indent="-380990" algn="l" rtl="0">
              <a:lnSpc>
                <a:spcPct val="114000"/>
              </a:lnSpc>
              <a:spcBef>
                <a:spcPts val="500"/>
              </a:spcBef>
              <a:spcAft>
                <a:spcPts val="0"/>
              </a:spcAft>
              <a:buClr>
                <a:schemeClr val="lt1"/>
              </a:buClr>
              <a:buSzPts val="900"/>
              <a:buChar char="•"/>
              <a:defRPr sz="1200">
                <a:solidFill>
                  <a:schemeClr val="lt1"/>
                </a:solidFill>
              </a:defRPr>
            </a:lvl5pPr>
            <a:lvl6pPr marL="3657509" lvl="5" indent="-457189" algn="l" rtl="0">
              <a:lnSpc>
                <a:spcPct val="90000"/>
              </a:lnSpc>
              <a:spcBef>
                <a:spcPts val="500"/>
              </a:spcBef>
              <a:spcAft>
                <a:spcPts val="0"/>
              </a:spcAft>
              <a:buClr>
                <a:schemeClr val="lt1"/>
              </a:buClr>
              <a:buSzPts val="1800"/>
              <a:buChar char="•"/>
              <a:defRPr>
                <a:solidFill>
                  <a:schemeClr val="lt1"/>
                </a:solidFill>
              </a:defRPr>
            </a:lvl6pPr>
            <a:lvl7pPr marL="4267093" lvl="6" indent="-457189" algn="l" rtl="0">
              <a:lnSpc>
                <a:spcPct val="90000"/>
              </a:lnSpc>
              <a:spcBef>
                <a:spcPts val="500"/>
              </a:spcBef>
              <a:spcAft>
                <a:spcPts val="0"/>
              </a:spcAft>
              <a:buClr>
                <a:schemeClr val="lt1"/>
              </a:buClr>
              <a:buSzPts val="1800"/>
              <a:buChar char="•"/>
              <a:defRPr>
                <a:solidFill>
                  <a:schemeClr val="lt1"/>
                </a:solidFill>
              </a:defRPr>
            </a:lvl7pPr>
            <a:lvl8pPr marL="4876678" lvl="7" indent="-457189" algn="l" rtl="0">
              <a:lnSpc>
                <a:spcPct val="90000"/>
              </a:lnSpc>
              <a:spcBef>
                <a:spcPts val="500"/>
              </a:spcBef>
              <a:spcAft>
                <a:spcPts val="0"/>
              </a:spcAft>
              <a:buClr>
                <a:schemeClr val="lt1"/>
              </a:buClr>
              <a:buSzPts val="1800"/>
              <a:buChar char="•"/>
              <a:defRPr>
                <a:solidFill>
                  <a:schemeClr val="lt1"/>
                </a:solidFill>
              </a:defRPr>
            </a:lvl8pPr>
            <a:lvl9pPr marL="5486263" lvl="8" indent="-457189" algn="l" rtl="0">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153" name="Google Shape;153;gfe5fe7ee6d_0_6"/>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154" name="Google Shape;154;gfe5fe7ee6d_0_6"/>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2pPr>
            <a:lvl3pPr marR="0" lvl="2"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3pPr>
            <a:lvl4pPr marR="0" lvl="3"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4pPr>
            <a:lvl5pPr marR="0" lvl="4"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5pPr>
            <a:lvl6pPr marR="0" lvl="5"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6pPr>
            <a:lvl7pPr marR="0" lvl="6"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7pPr>
            <a:lvl8pPr marR="0" lvl="7"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8pPr>
            <a:lvl9pPr marR="0" lvl="8"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9pPr>
          </a:lstStyle>
          <a:p>
            <a:pPr>
              <a:buClr>
                <a:srgbClr val="F4F4F1"/>
              </a:buClr>
            </a:pPr>
            <a:endParaRPr>
              <a:solidFill>
                <a:srgbClr val="F4F4F1"/>
              </a:solidFill>
            </a:endParaRPr>
          </a:p>
        </p:txBody>
      </p:sp>
      <p:pic>
        <p:nvPicPr>
          <p:cNvPr id="155" name="Google Shape;155;gfe5fe7ee6d_0_6"/>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882531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Column">
  <p:cSld name="5_Column">
    <p:spTree>
      <p:nvGrpSpPr>
        <p:cNvPr id="1" name="Shape 156"/>
        <p:cNvGrpSpPr/>
        <p:nvPr/>
      </p:nvGrpSpPr>
      <p:grpSpPr>
        <a:xfrm>
          <a:off x="0" y="0"/>
          <a:ext cx="0" cy="0"/>
          <a:chOff x="0" y="0"/>
          <a:chExt cx="0" cy="0"/>
        </a:xfrm>
      </p:grpSpPr>
      <p:sp>
        <p:nvSpPr>
          <p:cNvPr id="157" name="Google Shape;157;p52"/>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158" name="Google Shape;158;p52"/>
          <p:cNvSpPr txBox="1">
            <a:spLocks noGrp="1"/>
          </p:cNvSpPr>
          <p:nvPr>
            <p:ph type="body" idx="1"/>
          </p:nvPr>
        </p:nvSpPr>
        <p:spPr>
          <a:xfrm>
            <a:off x="814884" y="2115189"/>
            <a:ext cx="10538800" cy="32612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59" name="Google Shape;159;p52"/>
          <p:cNvSpPr txBox="1">
            <a:spLocks noGrp="1"/>
          </p:cNvSpPr>
          <p:nvPr>
            <p:ph type="body" idx="2"/>
          </p:nvPr>
        </p:nvSpPr>
        <p:spPr>
          <a:xfrm>
            <a:off x="814884" y="1481600"/>
            <a:ext cx="10538800" cy="5228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60" name="Google Shape;160;p52"/>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161" name="Google Shape;161;p52"/>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58001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Column 1">
  <p:cSld name="5_Column 1">
    <p:bg>
      <p:bgPr>
        <a:solidFill>
          <a:schemeClr val="dk1"/>
        </a:solidFill>
        <a:effectLst/>
      </p:bgPr>
    </p:bg>
    <p:spTree>
      <p:nvGrpSpPr>
        <p:cNvPr id="1" name="Shape 162"/>
        <p:cNvGrpSpPr/>
        <p:nvPr/>
      </p:nvGrpSpPr>
      <p:grpSpPr>
        <a:xfrm>
          <a:off x="0" y="0"/>
          <a:ext cx="0" cy="0"/>
          <a:chOff x="0" y="0"/>
          <a:chExt cx="0" cy="0"/>
        </a:xfrm>
      </p:grpSpPr>
      <p:sp>
        <p:nvSpPr>
          <p:cNvPr id="163" name="Google Shape;163;gfe5fe7ee6d_0_35"/>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rtl="0">
              <a:lnSpc>
                <a:spcPct val="114000"/>
              </a:lnSpc>
              <a:spcBef>
                <a:spcPts val="0"/>
              </a:spcBef>
              <a:spcAft>
                <a:spcPts val="0"/>
              </a:spcAft>
              <a:buClr>
                <a:schemeClr val="lt1"/>
              </a:buClr>
              <a:buSzPts val="2400"/>
              <a:buFont typeface="Arial"/>
              <a:buNone/>
              <a:defRPr sz="3200">
                <a:solidFill>
                  <a:schemeClr val="lt1"/>
                </a:solidFill>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4" name="Google Shape;164;gfe5fe7ee6d_0_35"/>
          <p:cNvSpPr txBox="1">
            <a:spLocks noGrp="1"/>
          </p:cNvSpPr>
          <p:nvPr>
            <p:ph type="body" idx="1"/>
          </p:nvPr>
        </p:nvSpPr>
        <p:spPr>
          <a:xfrm>
            <a:off x="814884" y="2115189"/>
            <a:ext cx="10538800" cy="3261200"/>
          </a:xfrm>
          <a:prstGeom prst="rect">
            <a:avLst/>
          </a:prstGeom>
          <a:noFill/>
          <a:ln>
            <a:noFill/>
          </a:ln>
        </p:spPr>
        <p:txBody>
          <a:bodyPr spcFirstLastPara="1" wrap="square" lIns="0" tIns="46800" rIns="0" bIns="45700" anchor="t" anchorCtr="0">
            <a:noAutofit/>
          </a:bodyPr>
          <a:lstStyle>
            <a:lvl1pPr marL="609585" lvl="0" indent="-406390" algn="l" rtl="0">
              <a:lnSpc>
                <a:spcPct val="114000"/>
              </a:lnSpc>
              <a:spcBef>
                <a:spcPts val="10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1pPr>
            <a:lvl2pPr marL="1219170" lvl="1"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2pPr>
            <a:lvl3pPr marL="1828754" lvl="2" indent="-406390" algn="l" rtl="0">
              <a:lnSpc>
                <a:spcPct val="114000"/>
              </a:lnSpc>
              <a:spcBef>
                <a:spcPts val="500"/>
              </a:spcBef>
              <a:spcAft>
                <a:spcPts val="0"/>
              </a:spcAft>
              <a:buClr>
                <a:schemeClr val="lt1"/>
              </a:buClr>
              <a:buSzPts val="1200"/>
              <a:buChar char="•"/>
              <a:defRPr sz="1600">
                <a:solidFill>
                  <a:schemeClr val="lt1"/>
                </a:solidFill>
              </a:defRPr>
            </a:lvl3pPr>
            <a:lvl4pPr marL="2438339" lvl="3"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4pPr>
            <a:lvl5pPr marL="3047924" lvl="4"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65" name="Google Shape;165;gfe5fe7ee6d_0_35"/>
          <p:cNvSpPr txBox="1">
            <a:spLocks noGrp="1"/>
          </p:cNvSpPr>
          <p:nvPr>
            <p:ph type="body" idx="2"/>
          </p:nvPr>
        </p:nvSpPr>
        <p:spPr>
          <a:xfrm>
            <a:off x="814884" y="1481600"/>
            <a:ext cx="10538800" cy="522800"/>
          </a:xfrm>
          <a:prstGeom prst="rect">
            <a:avLst/>
          </a:prstGeom>
          <a:noFill/>
          <a:ln>
            <a:noFill/>
          </a:ln>
        </p:spPr>
        <p:txBody>
          <a:bodyPr spcFirstLastPara="1" wrap="square" lIns="0" tIns="46800" rIns="0" bIns="45700" anchor="ctr" anchorCtr="0">
            <a:noAutofit/>
          </a:bodyPr>
          <a:lstStyle>
            <a:lvl1pPr marL="609585" lvl="0" indent="-304792" algn="l" rtl="0">
              <a:lnSpc>
                <a:spcPct val="100000"/>
              </a:lnSpc>
              <a:spcBef>
                <a:spcPts val="1000"/>
              </a:spcBef>
              <a:spcAft>
                <a:spcPts val="0"/>
              </a:spcAft>
              <a:buClr>
                <a:schemeClr val="lt1"/>
              </a:buClr>
              <a:buSzPts val="1400"/>
              <a:buFont typeface="Roboto Light"/>
              <a:buNone/>
              <a:defRPr sz="1867" i="0">
                <a:solidFill>
                  <a:schemeClr val="lt1"/>
                </a:solidFill>
                <a:latin typeface="Roboto Light"/>
                <a:ea typeface="Roboto Light"/>
                <a:cs typeface="Roboto Light"/>
                <a:sym typeface="Roboto Light"/>
              </a:defRPr>
            </a:lvl1pPr>
            <a:lvl2pPr marL="1219170" lvl="1" indent="-304792" algn="l"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l" rtl="0">
              <a:lnSpc>
                <a:spcPct val="100000"/>
              </a:lnSpc>
              <a:spcBef>
                <a:spcPts val="500"/>
              </a:spcBef>
              <a:spcAft>
                <a:spcPts val="0"/>
              </a:spcAft>
              <a:buClr>
                <a:schemeClr val="lt1"/>
              </a:buClr>
              <a:buSzPts val="1100"/>
              <a:buNone/>
              <a:defRPr>
                <a:solidFill>
                  <a:schemeClr val="lt1"/>
                </a:solidFill>
              </a:defRPr>
            </a:lvl3pPr>
            <a:lvl4pPr marL="2438339" lvl="3"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66" name="Google Shape;166;gfe5fe7ee6d_0_35"/>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167" name="Google Shape;167;gfe5fe7ee6d_0_35"/>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2pPr>
            <a:lvl3pPr marR="0" lvl="2"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3pPr>
            <a:lvl4pPr marR="0" lvl="3"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4pPr>
            <a:lvl5pPr marR="0" lvl="4"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5pPr>
            <a:lvl6pPr marR="0" lvl="5"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6pPr>
            <a:lvl7pPr marR="0" lvl="6"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7pPr>
            <a:lvl8pPr marR="0" lvl="7"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8pPr>
            <a:lvl9pPr marR="0" lvl="8"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9pPr>
          </a:lstStyle>
          <a:p>
            <a:pPr>
              <a:buClr>
                <a:srgbClr val="F4F4F1"/>
              </a:buClr>
            </a:pPr>
            <a:endParaRPr>
              <a:solidFill>
                <a:srgbClr val="F4F4F1"/>
              </a:solidFill>
            </a:endParaRPr>
          </a:p>
        </p:txBody>
      </p:sp>
      <p:pic>
        <p:nvPicPr>
          <p:cNvPr id="168" name="Google Shape;168;gfe5fe7ee6d_0_35"/>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324398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Opt 2">
  <p:cSld name="Title Slide - Opt 2">
    <p:bg>
      <p:bgPr>
        <a:solidFill>
          <a:schemeClr val="dk1"/>
        </a:solidFill>
        <a:effectLst/>
      </p:bgPr>
    </p:bg>
    <p:spTree>
      <p:nvGrpSpPr>
        <p:cNvPr id="1" name="Shape 25"/>
        <p:cNvGrpSpPr/>
        <p:nvPr/>
      </p:nvGrpSpPr>
      <p:grpSpPr>
        <a:xfrm>
          <a:off x="0" y="0"/>
          <a:ext cx="0" cy="0"/>
          <a:chOff x="0" y="0"/>
          <a:chExt cx="0" cy="0"/>
        </a:xfrm>
      </p:grpSpPr>
      <p:sp>
        <p:nvSpPr>
          <p:cNvPr id="26" name="Google Shape;26;p42"/>
          <p:cNvSpPr txBox="1">
            <a:spLocks noGrp="1"/>
          </p:cNvSpPr>
          <p:nvPr>
            <p:ph type="ctrTitle"/>
          </p:nvPr>
        </p:nvSpPr>
        <p:spPr>
          <a:xfrm>
            <a:off x="487667" y="1300967"/>
            <a:ext cx="5674800" cy="199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200"/>
              <a:buNone/>
              <a:defRPr sz="2133">
                <a:solidFill>
                  <a:schemeClr val="lt1"/>
                </a:solidFill>
              </a:defRPr>
            </a:lvl2pPr>
            <a:lvl3pPr lvl="2" algn="l" rtl="0">
              <a:lnSpc>
                <a:spcPct val="100000"/>
              </a:lnSpc>
              <a:spcBef>
                <a:spcPts val="0"/>
              </a:spcBef>
              <a:spcAft>
                <a:spcPts val="0"/>
              </a:spcAft>
              <a:buClr>
                <a:schemeClr val="lt1"/>
              </a:buClr>
              <a:buSzPts val="1200"/>
              <a:buNone/>
              <a:defRPr sz="2133">
                <a:solidFill>
                  <a:schemeClr val="lt1"/>
                </a:solidFill>
              </a:defRPr>
            </a:lvl3pPr>
            <a:lvl4pPr lvl="3" algn="l" rtl="0">
              <a:lnSpc>
                <a:spcPct val="100000"/>
              </a:lnSpc>
              <a:spcBef>
                <a:spcPts val="0"/>
              </a:spcBef>
              <a:spcAft>
                <a:spcPts val="0"/>
              </a:spcAft>
              <a:buClr>
                <a:schemeClr val="lt1"/>
              </a:buClr>
              <a:buSzPts val="1200"/>
              <a:buNone/>
              <a:defRPr sz="2133">
                <a:solidFill>
                  <a:schemeClr val="lt1"/>
                </a:solidFill>
              </a:defRPr>
            </a:lvl4pPr>
            <a:lvl5pPr lvl="4" algn="l" rtl="0">
              <a:lnSpc>
                <a:spcPct val="100000"/>
              </a:lnSpc>
              <a:spcBef>
                <a:spcPts val="0"/>
              </a:spcBef>
              <a:spcAft>
                <a:spcPts val="0"/>
              </a:spcAft>
              <a:buClr>
                <a:schemeClr val="lt1"/>
              </a:buClr>
              <a:buSzPts val="1200"/>
              <a:buNone/>
              <a:defRPr sz="2133">
                <a:solidFill>
                  <a:schemeClr val="lt1"/>
                </a:solidFill>
              </a:defRPr>
            </a:lvl5pPr>
            <a:lvl6pPr lvl="5" algn="l" rtl="0">
              <a:lnSpc>
                <a:spcPct val="100000"/>
              </a:lnSpc>
              <a:spcBef>
                <a:spcPts val="0"/>
              </a:spcBef>
              <a:spcAft>
                <a:spcPts val="0"/>
              </a:spcAft>
              <a:buClr>
                <a:schemeClr val="lt1"/>
              </a:buClr>
              <a:buSzPts val="1200"/>
              <a:buNone/>
              <a:defRPr sz="2133">
                <a:solidFill>
                  <a:schemeClr val="lt1"/>
                </a:solidFill>
              </a:defRPr>
            </a:lvl6pPr>
            <a:lvl7pPr lvl="6" algn="l" rtl="0">
              <a:lnSpc>
                <a:spcPct val="100000"/>
              </a:lnSpc>
              <a:spcBef>
                <a:spcPts val="0"/>
              </a:spcBef>
              <a:spcAft>
                <a:spcPts val="0"/>
              </a:spcAft>
              <a:buClr>
                <a:schemeClr val="lt1"/>
              </a:buClr>
              <a:buSzPts val="1200"/>
              <a:buNone/>
              <a:defRPr sz="2133">
                <a:solidFill>
                  <a:schemeClr val="lt1"/>
                </a:solidFill>
              </a:defRPr>
            </a:lvl7pPr>
            <a:lvl8pPr lvl="7" algn="l" rtl="0">
              <a:lnSpc>
                <a:spcPct val="100000"/>
              </a:lnSpc>
              <a:spcBef>
                <a:spcPts val="0"/>
              </a:spcBef>
              <a:spcAft>
                <a:spcPts val="0"/>
              </a:spcAft>
              <a:buClr>
                <a:schemeClr val="lt1"/>
              </a:buClr>
              <a:buSzPts val="1200"/>
              <a:buNone/>
              <a:defRPr sz="2133">
                <a:solidFill>
                  <a:schemeClr val="lt1"/>
                </a:solidFill>
              </a:defRPr>
            </a:lvl8pPr>
            <a:lvl9pPr lvl="8" algn="l" rtl="0">
              <a:lnSpc>
                <a:spcPct val="100000"/>
              </a:lnSpc>
              <a:spcBef>
                <a:spcPts val="0"/>
              </a:spcBef>
              <a:spcAft>
                <a:spcPts val="0"/>
              </a:spcAft>
              <a:buClr>
                <a:schemeClr val="lt1"/>
              </a:buClr>
              <a:buSzPts val="1200"/>
              <a:buNone/>
              <a:defRPr sz="2133">
                <a:solidFill>
                  <a:schemeClr val="lt1"/>
                </a:solidFill>
              </a:defRPr>
            </a:lvl9pPr>
          </a:lstStyle>
          <a:p>
            <a:endParaRPr/>
          </a:p>
        </p:txBody>
      </p:sp>
      <p:sp>
        <p:nvSpPr>
          <p:cNvPr id="27" name="Google Shape;27;p42"/>
          <p:cNvSpPr txBox="1">
            <a:spLocks noGrp="1"/>
          </p:cNvSpPr>
          <p:nvPr>
            <p:ph type="subTitle" idx="1"/>
          </p:nvPr>
        </p:nvSpPr>
        <p:spPr>
          <a:xfrm>
            <a:off x="487659"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lt1"/>
              </a:buClr>
              <a:buSzPts val="1500"/>
              <a:buNone/>
              <a:defRPr sz="2000">
                <a:solidFill>
                  <a:schemeClr val="lt1"/>
                </a:solidFill>
              </a:defRPr>
            </a:lvl2pPr>
            <a:lvl3pPr lvl="2" algn="ctr" rtl="0">
              <a:lnSpc>
                <a:spcPct val="100000"/>
              </a:lnSpc>
              <a:spcBef>
                <a:spcPts val="500"/>
              </a:spcBef>
              <a:spcAft>
                <a:spcPts val="0"/>
              </a:spcAft>
              <a:buClr>
                <a:schemeClr val="lt1"/>
              </a:buClr>
              <a:buSzPts val="1350"/>
              <a:buNone/>
              <a:defRPr sz="1800">
                <a:solidFill>
                  <a:schemeClr val="lt1"/>
                </a:solidFill>
              </a:defRPr>
            </a:lvl3pPr>
            <a:lvl4pPr lvl="3" algn="ctr" rtl="0">
              <a:lnSpc>
                <a:spcPct val="100000"/>
              </a:lnSpc>
              <a:spcBef>
                <a:spcPts val="500"/>
              </a:spcBef>
              <a:spcAft>
                <a:spcPts val="0"/>
              </a:spcAft>
              <a:buClr>
                <a:schemeClr val="lt1"/>
              </a:buClr>
              <a:buSzPts val="1200"/>
              <a:buNone/>
              <a:defRPr sz="1600">
                <a:solidFill>
                  <a:schemeClr val="lt1"/>
                </a:solidFill>
              </a:defRPr>
            </a:lvl4pPr>
            <a:lvl5pPr lvl="4" algn="ctr" rtl="0">
              <a:lnSpc>
                <a:spcPct val="100000"/>
              </a:lnSpc>
              <a:spcBef>
                <a:spcPts val="500"/>
              </a:spcBef>
              <a:spcAft>
                <a:spcPts val="0"/>
              </a:spcAft>
              <a:buClr>
                <a:schemeClr val="lt1"/>
              </a:buClr>
              <a:buSzPts val="1200"/>
              <a:buNone/>
              <a:defRPr sz="1600">
                <a:solidFill>
                  <a:schemeClr val="lt1"/>
                </a:solidFill>
              </a:defRPr>
            </a:lvl5pPr>
            <a:lvl6pPr lvl="5" algn="ctr" rtl="0">
              <a:lnSpc>
                <a:spcPct val="90000"/>
              </a:lnSpc>
              <a:spcBef>
                <a:spcPts val="500"/>
              </a:spcBef>
              <a:spcAft>
                <a:spcPts val="0"/>
              </a:spcAft>
              <a:buClr>
                <a:schemeClr val="lt1"/>
              </a:buClr>
              <a:buSzPts val="1200"/>
              <a:buNone/>
              <a:defRPr sz="1600">
                <a:solidFill>
                  <a:schemeClr val="lt1"/>
                </a:solidFill>
              </a:defRPr>
            </a:lvl6pPr>
            <a:lvl7pPr lvl="6" algn="ctr" rtl="0">
              <a:lnSpc>
                <a:spcPct val="90000"/>
              </a:lnSpc>
              <a:spcBef>
                <a:spcPts val="500"/>
              </a:spcBef>
              <a:spcAft>
                <a:spcPts val="0"/>
              </a:spcAft>
              <a:buClr>
                <a:schemeClr val="lt1"/>
              </a:buClr>
              <a:buSzPts val="1200"/>
              <a:buNone/>
              <a:defRPr sz="1600">
                <a:solidFill>
                  <a:schemeClr val="lt1"/>
                </a:solidFill>
              </a:defRPr>
            </a:lvl7pPr>
            <a:lvl8pPr lvl="7" algn="ctr" rtl="0">
              <a:lnSpc>
                <a:spcPct val="90000"/>
              </a:lnSpc>
              <a:spcBef>
                <a:spcPts val="500"/>
              </a:spcBef>
              <a:spcAft>
                <a:spcPts val="0"/>
              </a:spcAft>
              <a:buClr>
                <a:schemeClr val="lt1"/>
              </a:buClr>
              <a:buSzPts val="1200"/>
              <a:buNone/>
              <a:defRPr sz="1600">
                <a:solidFill>
                  <a:schemeClr val="lt1"/>
                </a:solidFill>
              </a:defRPr>
            </a:lvl8pPr>
            <a:lvl9pPr lvl="8" algn="ctr" rtl="0">
              <a:lnSpc>
                <a:spcPct val="90000"/>
              </a:lnSpc>
              <a:spcBef>
                <a:spcPts val="500"/>
              </a:spcBef>
              <a:spcAft>
                <a:spcPts val="0"/>
              </a:spcAft>
              <a:buClr>
                <a:schemeClr val="lt1"/>
              </a:buClr>
              <a:buSzPts val="1200"/>
              <a:buNone/>
              <a:defRPr sz="1600">
                <a:solidFill>
                  <a:schemeClr val="lt1"/>
                </a:solidFill>
              </a:defRPr>
            </a:lvl9pPr>
          </a:lstStyle>
          <a:p>
            <a:endParaRPr/>
          </a:p>
        </p:txBody>
      </p:sp>
      <p:sp>
        <p:nvSpPr>
          <p:cNvPr id="28" name="Google Shape;28;p42"/>
          <p:cNvSpPr txBox="1"/>
          <p:nvPr/>
        </p:nvSpPr>
        <p:spPr>
          <a:xfrm>
            <a:off x="8912300" y="5991430"/>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1F2937"/>
                </a:solidFill>
                <a:latin typeface="Roboto"/>
                <a:ea typeface="Roboto"/>
                <a:cs typeface="Roboto"/>
                <a:sym typeface="Roboto"/>
              </a:rPr>
              <a:t>We power bold.</a:t>
            </a:r>
            <a:endParaRPr sz="2400" kern="0">
              <a:solidFill>
                <a:srgbClr val="1F2937"/>
              </a:solidFill>
              <a:latin typeface="Roboto"/>
              <a:ea typeface="Roboto"/>
              <a:cs typeface="Roboto"/>
              <a:sym typeface="Roboto"/>
            </a:endParaRPr>
          </a:p>
        </p:txBody>
      </p:sp>
      <p:sp>
        <p:nvSpPr>
          <p:cNvPr id="29" name="Google Shape;29;p42"/>
          <p:cNvSpPr txBox="1"/>
          <p:nvPr/>
        </p:nvSpPr>
        <p:spPr>
          <a:xfrm>
            <a:off x="7089648" y="6393627"/>
            <a:ext cx="4114800" cy="199600"/>
          </a:xfrm>
          <a:prstGeom prst="rect">
            <a:avLst/>
          </a:prstGeom>
          <a:noFill/>
          <a:ln>
            <a:noFill/>
          </a:ln>
        </p:spPr>
        <p:txBody>
          <a:bodyPr spcFirstLastPara="1" wrap="square" lIns="91433" tIns="45700" rIns="91433" bIns="45700" anchor="ctr" anchorCtr="0">
            <a:noAutofit/>
          </a:bodyPr>
          <a:lstStyle/>
          <a:p>
            <a:pPr algn="r">
              <a:buClr>
                <a:srgbClr val="000000"/>
              </a:buClr>
              <a:buFont typeface="Arial"/>
              <a:buNone/>
            </a:pPr>
            <a:endParaRPr sz="800" kern="0">
              <a:solidFill>
                <a:srgbClr val="FFFFFF"/>
              </a:solidFill>
              <a:latin typeface="Roboto Light"/>
              <a:ea typeface="Roboto Light"/>
              <a:cs typeface="Roboto Light"/>
              <a:sym typeface="Roboto Light"/>
            </a:endParaRPr>
          </a:p>
        </p:txBody>
      </p:sp>
      <p:sp>
        <p:nvSpPr>
          <p:cNvPr id="30" name="Google Shape;30;p42"/>
          <p:cNvSpPr txBox="1"/>
          <p:nvPr/>
        </p:nvSpPr>
        <p:spPr>
          <a:xfrm>
            <a:off x="8712267" y="5778018"/>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FFFFFF"/>
                </a:solidFill>
                <a:latin typeface="Roboto Thin"/>
                <a:ea typeface="Roboto Thin"/>
                <a:cs typeface="Roboto Thin"/>
                <a:sym typeface="Roboto Thin"/>
              </a:rPr>
              <a:t>We</a:t>
            </a:r>
            <a:r>
              <a:rPr lang="en-CA" sz="2400" kern="0">
                <a:solidFill>
                  <a:srgbClr val="FFFFFF"/>
                </a:solidFill>
                <a:latin typeface="Roboto"/>
                <a:ea typeface="Roboto"/>
                <a:cs typeface="Roboto"/>
                <a:sym typeface="Roboto"/>
              </a:rPr>
              <a:t> </a:t>
            </a:r>
            <a:r>
              <a:rPr lang="en-CA" sz="2400" kern="0">
                <a:solidFill>
                  <a:srgbClr val="FFFFFF"/>
                </a:solidFill>
                <a:latin typeface="Roboto Light"/>
                <a:ea typeface="Roboto Light"/>
                <a:cs typeface="Roboto Light"/>
                <a:sym typeface="Roboto Light"/>
              </a:rPr>
              <a:t>power</a:t>
            </a:r>
            <a:r>
              <a:rPr lang="en-CA" sz="2400" kern="0">
                <a:solidFill>
                  <a:srgbClr val="FFFFFF"/>
                </a:solidFill>
                <a:latin typeface="Roboto"/>
                <a:ea typeface="Roboto"/>
                <a:cs typeface="Roboto"/>
                <a:sym typeface="Roboto"/>
              </a:rPr>
              <a:t> </a:t>
            </a:r>
            <a:r>
              <a:rPr lang="en-CA" sz="2400" b="1" kern="0">
                <a:solidFill>
                  <a:srgbClr val="FFFFFF"/>
                </a:solidFill>
                <a:latin typeface="Roboto"/>
                <a:ea typeface="Roboto"/>
                <a:cs typeface="Roboto"/>
                <a:sym typeface="Roboto"/>
              </a:rPr>
              <a:t>bold.</a:t>
            </a:r>
            <a:endParaRPr sz="2400" b="1" kern="0">
              <a:solidFill>
                <a:srgbClr val="FFFFFF"/>
              </a:solidFill>
              <a:latin typeface="Roboto"/>
              <a:ea typeface="Roboto"/>
              <a:cs typeface="Roboto"/>
              <a:sym typeface="Roboto"/>
            </a:endParaRPr>
          </a:p>
        </p:txBody>
      </p:sp>
      <p:pic>
        <p:nvPicPr>
          <p:cNvPr id="31" name="Google Shape;31;p42"/>
          <p:cNvPicPr preferRelativeResize="0"/>
          <p:nvPr/>
        </p:nvPicPr>
        <p:blipFill>
          <a:blip r:embed="rId2">
            <a:alphaModFix/>
          </a:blip>
          <a:stretch>
            <a:fillRect/>
          </a:stretch>
        </p:blipFill>
        <p:spPr>
          <a:xfrm>
            <a:off x="487667" y="365767"/>
            <a:ext cx="1314351" cy="460700"/>
          </a:xfrm>
          <a:prstGeom prst="rect">
            <a:avLst/>
          </a:prstGeom>
          <a:noFill/>
          <a:ln>
            <a:noFill/>
          </a:ln>
        </p:spPr>
      </p:pic>
      <p:pic>
        <p:nvPicPr>
          <p:cNvPr id="32" name="Google Shape;32;p42"/>
          <p:cNvPicPr preferRelativeResize="0"/>
          <p:nvPr/>
        </p:nvPicPr>
        <p:blipFill rotWithShape="1">
          <a:blip r:embed="rId3">
            <a:alphaModFix/>
          </a:blip>
          <a:srcRect/>
          <a:stretch/>
        </p:blipFill>
        <p:spPr>
          <a:xfrm>
            <a:off x="4350233" y="1"/>
            <a:ext cx="7512968" cy="6858001"/>
          </a:xfrm>
          <a:prstGeom prst="rect">
            <a:avLst/>
          </a:prstGeom>
          <a:noFill/>
          <a:ln>
            <a:noFill/>
          </a:ln>
        </p:spPr>
      </p:pic>
      <p:pic>
        <p:nvPicPr>
          <p:cNvPr id="33" name="Google Shape;33;p42"/>
          <p:cNvPicPr preferRelativeResize="0"/>
          <p:nvPr/>
        </p:nvPicPr>
        <p:blipFill>
          <a:blip r:embed="rId4">
            <a:alphaModFix/>
          </a:blip>
          <a:stretch>
            <a:fillRect/>
          </a:stretch>
        </p:blipFill>
        <p:spPr>
          <a:xfrm rot="5400000">
            <a:off x="9343202" y="2932115"/>
            <a:ext cx="6854697" cy="953900"/>
          </a:xfrm>
          <a:prstGeom prst="rect">
            <a:avLst/>
          </a:prstGeom>
          <a:noFill/>
          <a:ln>
            <a:noFill/>
          </a:ln>
        </p:spPr>
      </p:pic>
    </p:spTree>
    <p:extLst>
      <p:ext uri="{BB962C8B-B14F-4D97-AF65-F5344CB8AC3E}">
        <p14:creationId xmlns:p14="http://schemas.microsoft.com/office/powerpoint/2010/main" val="791407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69"/>
        <p:cNvGrpSpPr/>
        <p:nvPr/>
      </p:nvGrpSpPr>
      <p:grpSpPr>
        <a:xfrm>
          <a:off x="0" y="0"/>
          <a:ext cx="0" cy="0"/>
          <a:chOff x="0" y="0"/>
          <a:chExt cx="0" cy="0"/>
        </a:xfrm>
      </p:grpSpPr>
      <p:sp>
        <p:nvSpPr>
          <p:cNvPr id="170" name="Google Shape;170;p53"/>
          <p:cNvSpPr/>
          <p:nvPr/>
        </p:nvSpPr>
        <p:spPr>
          <a:xfrm>
            <a:off x="0" y="0"/>
            <a:ext cx="59664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53"/>
          <p:cNvSpPr txBox="1">
            <a:spLocks noGrp="1"/>
          </p:cNvSpPr>
          <p:nvPr>
            <p:ph type="title"/>
          </p:nvPr>
        </p:nvSpPr>
        <p:spPr>
          <a:xfrm>
            <a:off x="814932" y="1050600"/>
            <a:ext cx="3838000" cy="4142000"/>
          </a:xfrm>
          <a:prstGeom prst="rect">
            <a:avLst/>
          </a:prstGeom>
          <a:noFill/>
          <a:ln>
            <a:noFill/>
          </a:ln>
        </p:spPr>
        <p:txBody>
          <a:bodyPr spcFirstLastPara="1" wrap="square" lIns="0" tIns="0" rIns="0" bIns="45700" anchor="ctr" anchorCtr="0">
            <a:noAutofit/>
          </a:bodyPr>
          <a:lstStyle>
            <a:lvl1pPr lvl="0" algn="l">
              <a:lnSpc>
                <a:spcPct val="114000"/>
              </a:lnSpc>
              <a:spcBef>
                <a:spcPts val="0"/>
              </a:spcBef>
              <a:spcAft>
                <a:spcPts val="0"/>
              </a:spcAft>
              <a:buClr>
                <a:schemeClr val="lt2"/>
              </a:buClr>
              <a:buSzPts val="2400"/>
              <a:buFont typeface="Arial"/>
              <a:buNone/>
              <a:defRPr sz="32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53"/>
          <p:cNvSpPr txBox="1">
            <a:spLocks noGrp="1"/>
          </p:cNvSpPr>
          <p:nvPr>
            <p:ph type="body" idx="1"/>
          </p:nvPr>
        </p:nvSpPr>
        <p:spPr>
          <a:xfrm>
            <a:off x="6222667" y="1050600"/>
            <a:ext cx="5131200" cy="4142000"/>
          </a:xfrm>
          <a:prstGeom prst="rect">
            <a:avLst/>
          </a:prstGeom>
          <a:noFill/>
          <a:ln>
            <a:noFill/>
          </a:ln>
        </p:spPr>
        <p:txBody>
          <a:bodyPr spcFirstLastPara="1" wrap="square" lIns="0" tIns="46800" rIns="0" bIns="45700" anchor="ctr"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393690" algn="l">
              <a:lnSpc>
                <a:spcPct val="114000"/>
              </a:lnSpc>
              <a:spcBef>
                <a:spcPts val="500"/>
              </a:spcBef>
              <a:spcAft>
                <a:spcPts val="0"/>
              </a:spcAft>
              <a:buClr>
                <a:schemeClr val="dk1"/>
              </a:buClr>
              <a:buSzPts val="1050"/>
              <a:buFont typeface="Roboto Light"/>
              <a:buChar char="•"/>
              <a:defRPr sz="1400">
                <a:latin typeface="Roboto Light"/>
                <a:ea typeface="Roboto Light"/>
                <a:cs typeface="Roboto Light"/>
                <a:sym typeface="Roboto Light"/>
              </a:defRPr>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73" name="Google Shape;173;p53"/>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174" name="Google Shape;174;p53"/>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pic>
        <p:nvPicPr>
          <p:cNvPr id="175" name="Google Shape;175;p53"/>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157680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and Content 1">
  <p:cSld name="2_Title and Content 1">
    <p:spTree>
      <p:nvGrpSpPr>
        <p:cNvPr id="1" name="Shape 176"/>
        <p:cNvGrpSpPr/>
        <p:nvPr/>
      </p:nvGrpSpPr>
      <p:grpSpPr>
        <a:xfrm>
          <a:off x="0" y="0"/>
          <a:ext cx="0" cy="0"/>
          <a:chOff x="0" y="0"/>
          <a:chExt cx="0" cy="0"/>
        </a:xfrm>
      </p:grpSpPr>
      <p:sp>
        <p:nvSpPr>
          <p:cNvPr id="177" name="Google Shape;177;gfe5fe7ee6d_0_49"/>
          <p:cNvSpPr/>
          <p:nvPr/>
        </p:nvSpPr>
        <p:spPr>
          <a:xfrm>
            <a:off x="5540567" y="0"/>
            <a:ext cx="665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gfe5fe7ee6d_0_49"/>
          <p:cNvSpPr txBox="1">
            <a:spLocks noGrp="1"/>
          </p:cNvSpPr>
          <p:nvPr>
            <p:ph type="title"/>
          </p:nvPr>
        </p:nvSpPr>
        <p:spPr>
          <a:xfrm>
            <a:off x="814933" y="1050600"/>
            <a:ext cx="3668000" cy="4142000"/>
          </a:xfrm>
          <a:prstGeom prst="rect">
            <a:avLst/>
          </a:prstGeom>
          <a:noFill/>
          <a:ln>
            <a:noFill/>
          </a:ln>
        </p:spPr>
        <p:txBody>
          <a:bodyPr spcFirstLastPara="1" wrap="square" lIns="0" tIns="0" rIns="0" bIns="45700" anchor="ctr" anchorCtr="0">
            <a:noAutofit/>
          </a:bodyPr>
          <a:lstStyle>
            <a:lvl1pPr lvl="0" algn="l" rtl="0">
              <a:lnSpc>
                <a:spcPct val="114000"/>
              </a:lnSpc>
              <a:spcBef>
                <a:spcPts val="0"/>
              </a:spcBef>
              <a:spcAft>
                <a:spcPts val="0"/>
              </a:spcAft>
              <a:buSzPts val="2400"/>
              <a:buFont typeface="Arial"/>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gfe5fe7ee6d_0_49"/>
          <p:cNvSpPr txBox="1">
            <a:spLocks noGrp="1"/>
          </p:cNvSpPr>
          <p:nvPr>
            <p:ph type="body" idx="1"/>
          </p:nvPr>
        </p:nvSpPr>
        <p:spPr>
          <a:xfrm>
            <a:off x="6297400" y="1050600"/>
            <a:ext cx="5056400" cy="4142000"/>
          </a:xfrm>
          <a:prstGeom prst="rect">
            <a:avLst/>
          </a:prstGeom>
          <a:noFill/>
          <a:ln>
            <a:noFill/>
          </a:ln>
        </p:spPr>
        <p:txBody>
          <a:bodyPr spcFirstLastPara="1" wrap="square" lIns="0" tIns="46800" rIns="0" bIns="45700" anchor="ctr" anchorCtr="0">
            <a:noAutofit/>
          </a:bodyPr>
          <a:lstStyle>
            <a:lvl1pPr marL="609585" lvl="0" indent="-406390" algn="l" rtl="0">
              <a:lnSpc>
                <a:spcPct val="114000"/>
              </a:lnSpc>
              <a:spcBef>
                <a:spcPts val="1000"/>
              </a:spcBef>
              <a:spcAft>
                <a:spcPts val="0"/>
              </a:spcAft>
              <a:buClr>
                <a:schemeClr val="lt2"/>
              </a:buClr>
              <a:buSzPts val="1200"/>
              <a:buFont typeface="Roboto Light"/>
              <a:buChar char="•"/>
              <a:defRPr sz="1600">
                <a:solidFill>
                  <a:schemeClr val="lt2"/>
                </a:solidFill>
                <a:latin typeface="Roboto Light"/>
                <a:ea typeface="Roboto Light"/>
                <a:cs typeface="Roboto Light"/>
                <a:sym typeface="Roboto Light"/>
              </a:defRPr>
            </a:lvl1pPr>
            <a:lvl2pPr marL="1219170" lvl="1" indent="-393690" algn="l" rtl="0">
              <a:lnSpc>
                <a:spcPct val="114000"/>
              </a:lnSpc>
              <a:spcBef>
                <a:spcPts val="500"/>
              </a:spcBef>
              <a:spcAft>
                <a:spcPts val="0"/>
              </a:spcAft>
              <a:buClr>
                <a:schemeClr val="lt2"/>
              </a:buClr>
              <a:buSzPts val="1050"/>
              <a:buFont typeface="Roboto Light"/>
              <a:buChar char="•"/>
              <a:defRPr sz="1400">
                <a:solidFill>
                  <a:schemeClr val="lt2"/>
                </a:solidFill>
                <a:latin typeface="Roboto Light"/>
                <a:ea typeface="Roboto Light"/>
                <a:cs typeface="Roboto Light"/>
                <a:sym typeface="Roboto Light"/>
              </a:defRPr>
            </a:lvl2pPr>
            <a:lvl3pPr marL="1828754" lvl="2" indent="-389457" algn="l" rtl="0">
              <a:lnSpc>
                <a:spcPct val="114000"/>
              </a:lnSpc>
              <a:spcBef>
                <a:spcPts val="500"/>
              </a:spcBef>
              <a:spcAft>
                <a:spcPts val="0"/>
              </a:spcAft>
              <a:buClr>
                <a:schemeClr val="lt2"/>
              </a:buClr>
              <a:buSzPts val="1000"/>
              <a:buChar char="•"/>
              <a:defRPr sz="1333">
                <a:solidFill>
                  <a:schemeClr val="lt2"/>
                </a:solidFill>
              </a:defRPr>
            </a:lvl3pPr>
            <a:lvl4pPr marL="2438339" lvl="3" indent="-380990" algn="l" rtl="0">
              <a:lnSpc>
                <a:spcPct val="114000"/>
              </a:lnSpc>
              <a:spcBef>
                <a:spcPts val="500"/>
              </a:spcBef>
              <a:spcAft>
                <a:spcPts val="0"/>
              </a:spcAft>
              <a:buClr>
                <a:schemeClr val="lt2"/>
              </a:buClr>
              <a:buSzPts val="900"/>
              <a:buFont typeface="Roboto Light"/>
              <a:buChar char="•"/>
              <a:defRPr sz="1200">
                <a:solidFill>
                  <a:schemeClr val="lt2"/>
                </a:solidFill>
                <a:latin typeface="Roboto Light"/>
                <a:ea typeface="Roboto Light"/>
                <a:cs typeface="Roboto Light"/>
                <a:sym typeface="Roboto Light"/>
              </a:defRPr>
            </a:lvl4pPr>
            <a:lvl5pPr marL="3047924" lvl="4" indent="-380990" algn="l" rtl="0">
              <a:lnSpc>
                <a:spcPct val="114000"/>
              </a:lnSpc>
              <a:spcBef>
                <a:spcPts val="500"/>
              </a:spcBef>
              <a:spcAft>
                <a:spcPts val="0"/>
              </a:spcAft>
              <a:buClr>
                <a:schemeClr val="lt2"/>
              </a:buClr>
              <a:buSzPts val="900"/>
              <a:buFont typeface="Roboto Light"/>
              <a:buChar char="•"/>
              <a:defRPr sz="1200">
                <a:solidFill>
                  <a:schemeClr val="lt2"/>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2"/>
              </a:buClr>
              <a:buSzPts val="1800"/>
              <a:buFont typeface="Roboto Light"/>
              <a:buChar char="•"/>
              <a:defRPr>
                <a:solidFill>
                  <a:schemeClr val="lt2"/>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2"/>
              </a:buClr>
              <a:buSzPts val="1800"/>
              <a:buFont typeface="Roboto Light"/>
              <a:buChar char="•"/>
              <a:defRPr>
                <a:solidFill>
                  <a:schemeClr val="lt2"/>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2"/>
              </a:buClr>
              <a:buSzPts val="1800"/>
              <a:buFont typeface="Roboto Light"/>
              <a:buChar char="•"/>
              <a:defRPr>
                <a:solidFill>
                  <a:schemeClr val="lt2"/>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2"/>
              </a:buClr>
              <a:buSzPts val="1800"/>
              <a:buFont typeface="Roboto Light"/>
              <a:buChar char="•"/>
              <a:defRPr>
                <a:solidFill>
                  <a:schemeClr val="lt2"/>
                </a:solidFill>
                <a:latin typeface="Roboto Light"/>
                <a:ea typeface="Roboto Light"/>
                <a:cs typeface="Roboto Light"/>
                <a:sym typeface="Roboto Light"/>
              </a:defRPr>
            </a:lvl9pPr>
          </a:lstStyle>
          <a:p>
            <a:endParaRPr/>
          </a:p>
        </p:txBody>
      </p:sp>
      <p:sp>
        <p:nvSpPr>
          <p:cNvPr id="180" name="Google Shape;180;gfe5fe7ee6d_0_4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9pPr>
          </a:lstStyle>
          <a:p>
            <a:fld id="{00000000-1234-1234-1234-123412341234}" type="slidenum">
              <a:rPr lang="en-CA">
                <a:solidFill>
                  <a:srgbClr val="F4F4F1"/>
                </a:solidFill>
              </a:rPr>
              <a:pPr/>
              <a:t>‹#›</a:t>
            </a:fld>
            <a:endParaRPr>
              <a:solidFill>
                <a:srgbClr val="F4F4F1"/>
              </a:solidFill>
            </a:endParaRPr>
          </a:p>
        </p:txBody>
      </p:sp>
      <p:sp>
        <p:nvSpPr>
          <p:cNvPr id="181" name="Google Shape;181;gfe5fe7ee6d_0_4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2pPr>
            <a:lvl3pPr marR="0" lvl="2"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3pPr>
            <a:lvl4pPr marR="0" lvl="3"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4pPr>
            <a:lvl5pPr marR="0" lvl="4"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5pPr>
            <a:lvl6pPr marR="0" lvl="5"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6pPr>
            <a:lvl7pPr marR="0" lvl="6"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7pPr>
            <a:lvl8pPr marR="0" lvl="7"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8pPr>
            <a:lvl9pPr marR="0" lvl="8"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9pPr>
          </a:lstStyle>
          <a:p>
            <a:pPr>
              <a:buClr>
                <a:srgbClr val="F4F4F1"/>
              </a:buClr>
            </a:pPr>
            <a:endParaRPr>
              <a:solidFill>
                <a:srgbClr val="F4F4F1"/>
              </a:solidFill>
            </a:endParaRPr>
          </a:p>
        </p:txBody>
      </p:sp>
    </p:spTree>
    <p:extLst>
      <p:ext uri="{BB962C8B-B14F-4D97-AF65-F5344CB8AC3E}">
        <p14:creationId xmlns:p14="http://schemas.microsoft.com/office/powerpoint/2010/main" val="1431115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Column">
  <p:cSld name="2_Column">
    <p:spTree>
      <p:nvGrpSpPr>
        <p:cNvPr id="1" name="Shape 182"/>
        <p:cNvGrpSpPr/>
        <p:nvPr/>
      </p:nvGrpSpPr>
      <p:grpSpPr>
        <a:xfrm>
          <a:off x="0" y="0"/>
          <a:ext cx="0" cy="0"/>
          <a:chOff x="0" y="0"/>
          <a:chExt cx="0" cy="0"/>
        </a:xfrm>
      </p:grpSpPr>
      <p:sp>
        <p:nvSpPr>
          <p:cNvPr id="183" name="Google Shape;183;p54"/>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184" name="Google Shape;184;p54"/>
          <p:cNvSpPr txBox="1">
            <a:spLocks noGrp="1"/>
          </p:cNvSpPr>
          <p:nvPr>
            <p:ph type="body" idx="1"/>
          </p:nvPr>
        </p:nvSpPr>
        <p:spPr>
          <a:xfrm>
            <a:off x="814918" y="2619023"/>
            <a:ext cx="5056877" cy="3261076"/>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85" name="Google Shape;185;p54"/>
          <p:cNvSpPr txBox="1">
            <a:spLocks noGrp="1"/>
          </p:cNvSpPr>
          <p:nvPr>
            <p:ph type="body" idx="2"/>
          </p:nvPr>
        </p:nvSpPr>
        <p:spPr>
          <a:xfrm>
            <a:off x="6296923" y="2619023"/>
            <a:ext cx="5056877" cy="3261076"/>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86" name="Google Shape;186;p54"/>
          <p:cNvSpPr txBox="1">
            <a:spLocks noGrp="1"/>
          </p:cNvSpPr>
          <p:nvPr>
            <p:ph type="body" idx="3"/>
          </p:nvPr>
        </p:nvSpPr>
        <p:spPr>
          <a:xfrm>
            <a:off x="814918" y="1985434"/>
            <a:ext cx="5056877"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87" name="Google Shape;187;p54"/>
          <p:cNvSpPr txBox="1">
            <a:spLocks noGrp="1"/>
          </p:cNvSpPr>
          <p:nvPr>
            <p:ph type="body" idx="4"/>
          </p:nvPr>
        </p:nvSpPr>
        <p:spPr>
          <a:xfrm>
            <a:off x="6288682" y="1985434"/>
            <a:ext cx="5056877"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88" name="Google Shape;188;p54"/>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189" name="Google Shape;189;p54"/>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64530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olumn 1">
  <p:cSld name="2_Column 1">
    <p:bg>
      <p:bgPr>
        <a:solidFill>
          <a:schemeClr val="dk1"/>
        </a:solidFill>
        <a:effectLst/>
      </p:bgPr>
    </p:bg>
    <p:spTree>
      <p:nvGrpSpPr>
        <p:cNvPr id="1" name="Shape 190"/>
        <p:cNvGrpSpPr/>
        <p:nvPr/>
      </p:nvGrpSpPr>
      <p:grpSpPr>
        <a:xfrm>
          <a:off x="0" y="0"/>
          <a:ext cx="0" cy="0"/>
          <a:chOff x="0" y="0"/>
          <a:chExt cx="0" cy="0"/>
        </a:xfrm>
      </p:grpSpPr>
      <p:sp>
        <p:nvSpPr>
          <p:cNvPr id="191" name="Google Shape;191;gfe5fe7ee6d_0_64"/>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rtl="0">
              <a:lnSpc>
                <a:spcPct val="114000"/>
              </a:lnSpc>
              <a:spcBef>
                <a:spcPts val="0"/>
              </a:spcBef>
              <a:spcAft>
                <a:spcPts val="0"/>
              </a:spcAft>
              <a:buClr>
                <a:schemeClr val="lt1"/>
              </a:buClr>
              <a:buSzPts val="2400"/>
              <a:buFont typeface="Arial"/>
              <a:buNone/>
              <a:defRPr sz="3200">
                <a:solidFill>
                  <a:schemeClr val="lt1"/>
                </a:solidFill>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92" name="Google Shape;192;gfe5fe7ee6d_0_64"/>
          <p:cNvSpPr txBox="1">
            <a:spLocks noGrp="1"/>
          </p:cNvSpPr>
          <p:nvPr>
            <p:ph type="body" idx="1"/>
          </p:nvPr>
        </p:nvSpPr>
        <p:spPr>
          <a:xfrm>
            <a:off x="814917" y="2619023"/>
            <a:ext cx="5056800" cy="3261200"/>
          </a:xfrm>
          <a:prstGeom prst="rect">
            <a:avLst/>
          </a:prstGeom>
          <a:noFill/>
          <a:ln>
            <a:noFill/>
          </a:ln>
        </p:spPr>
        <p:txBody>
          <a:bodyPr spcFirstLastPara="1" wrap="square" lIns="0" tIns="46800" rIns="0" bIns="45700" anchor="t" anchorCtr="0">
            <a:noAutofit/>
          </a:bodyPr>
          <a:lstStyle>
            <a:lvl1pPr marL="609585" lvl="0" indent="-406390" algn="l" rtl="0">
              <a:lnSpc>
                <a:spcPct val="114000"/>
              </a:lnSpc>
              <a:spcBef>
                <a:spcPts val="10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1pPr>
            <a:lvl2pPr marL="1219170" lvl="1"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2pPr>
            <a:lvl3pPr marL="1828754" lvl="2" indent="-406390" algn="l" rtl="0">
              <a:lnSpc>
                <a:spcPct val="114000"/>
              </a:lnSpc>
              <a:spcBef>
                <a:spcPts val="500"/>
              </a:spcBef>
              <a:spcAft>
                <a:spcPts val="0"/>
              </a:spcAft>
              <a:buClr>
                <a:schemeClr val="lt1"/>
              </a:buClr>
              <a:buSzPts val="1200"/>
              <a:buChar char="•"/>
              <a:defRPr sz="1600">
                <a:solidFill>
                  <a:schemeClr val="lt1"/>
                </a:solidFill>
              </a:defRPr>
            </a:lvl3pPr>
            <a:lvl4pPr marL="2438339" lvl="3"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4pPr>
            <a:lvl5pPr marL="3047924" lvl="4"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93" name="Google Shape;193;gfe5fe7ee6d_0_64"/>
          <p:cNvSpPr txBox="1">
            <a:spLocks noGrp="1"/>
          </p:cNvSpPr>
          <p:nvPr>
            <p:ph type="body" idx="2"/>
          </p:nvPr>
        </p:nvSpPr>
        <p:spPr>
          <a:xfrm>
            <a:off x="6296923" y="2619023"/>
            <a:ext cx="5056800" cy="3261200"/>
          </a:xfrm>
          <a:prstGeom prst="rect">
            <a:avLst/>
          </a:prstGeom>
          <a:noFill/>
          <a:ln>
            <a:noFill/>
          </a:ln>
        </p:spPr>
        <p:txBody>
          <a:bodyPr spcFirstLastPara="1" wrap="square" lIns="0" tIns="46800" rIns="0" bIns="45700" anchor="t" anchorCtr="0">
            <a:noAutofit/>
          </a:bodyPr>
          <a:lstStyle>
            <a:lvl1pPr marL="609585" lvl="0" indent="-406390" algn="l" rtl="0">
              <a:lnSpc>
                <a:spcPct val="114000"/>
              </a:lnSpc>
              <a:spcBef>
                <a:spcPts val="10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1pPr>
            <a:lvl2pPr marL="1219170" lvl="1"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2pPr>
            <a:lvl3pPr marL="1828754" lvl="2" indent="-406390" algn="l" rtl="0">
              <a:lnSpc>
                <a:spcPct val="114000"/>
              </a:lnSpc>
              <a:spcBef>
                <a:spcPts val="500"/>
              </a:spcBef>
              <a:spcAft>
                <a:spcPts val="0"/>
              </a:spcAft>
              <a:buClr>
                <a:schemeClr val="lt1"/>
              </a:buClr>
              <a:buSzPts val="1200"/>
              <a:buChar char="•"/>
              <a:defRPr sz="1600">
                <a:solidFill>
                  <a:schemeClr val="lt1"/>
                </a:solidFill>
              </a:defRPr>
            </a:lvl3pPr>
            <a:lvl4pPr marL="2438339" lvl="3"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4pPr>
            <a:lvl5pPr marL="3047924" lvl="4"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94" name="Google Shape;194;gfe5fe7ee6d_0_64"/>
          <p:cNvSpPr txBox="1">
            <a:spLocks noGrp="1"/>
          </p:cNvSpPr>
          <p:nvPr>
            <p:ph type="body" idx="3"/>
          </p:nvPr>
        </p:nvSpPr>
        <p:spPr>
          <a:xfrm>
            <a:off x="814917" y="1985433"/>
            <a:ext cx="5056800" cy="522800"/>
          </a:xfrm>
          <a:prstGeom prst="rect">
            <a:avLst/>
          </a:prstGeom>
          <a:noFill/>
          <a:ln>
            <a:noFill/>
          </a:ln>
        </p:spPr>
        <p:txBody>
          <a:bodyPr spcFirstLastPara="1" wrap="square" lIns="0" tIns="46800" rIns="0" bIns="45700" anchor="ctr" anchorCtr="0">
            <a:noAutofit/>
          </a:bodyPr>
          <a:lstStyle>
            <a:lvl1pPr marL="609585" lvl="0" indent="-304792" algn="l" rtl="0">
              <a:lnSpc>
                <a:spcPct val="100000"/>
              </a:lnSpc>
              <a:spcBef>
                <a:spcPts val="1000"/>
              </a:spcBef>
              <a:spcAft>
                <a:spcPts val="0"/>
              </a:spcAft>
              <a:buClr>
                <a:schemeClr val="lt1"/>
              </a:buClr>
              <a:buSzPts val="1400"/>
              <a:buFont typeface="Roboto Light"/>
              <a:buNone/>
              <a:defRPr sz="1867" i="0">
                <a:solidFill>
                  <a:schemeClr val="lt1"/>
                </a:solidFill>
                <a:latin typeface="Roboto Light"/>
                <a:ea typeface="Roboto Light"/>
                <a:cs typeface="Roboto Light"/>
                <a:sym typeface="Roboto Light"/>
              </a:defRPr>
            </a:lvl1pPr>
            <a:lvl2pPr marL="1219170" lvl="1" indent="-304792" algn="l"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l" rtl="0">
              <a:lnSpc>
                <a:spcPct val="100000"/>
              </a:lnSpc>
              <a:spcBef>
                <a:spcPts val="500"/>
              </a:spcBef>
              <a:spcAft>
                <a:spcPts val="0"/>
              </a:spcAft>
              <a:buClr>
                <a:schemeClr val="lt1"/>
              </a:buClr>
              <a:buSzPts val="1100"/>
              <a:buNone/>
              <a:defRPr>
                <a:solidFill>
                  <a:schemeClr val="lt1"/>
                </a:solidFill>
              </a:defRPr>
            </a:lvl3pPr>
            <a:lvl4pPr marL="2438339" lvl="3"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95" name="Google Shape;195;gfe5fe7ee6d_0_64"/>
          <p:cNvSpPr txBox="1">
            <a:spLocks noGrp="1"/>
          </p:cNvSpPr>
          <p:nvPr>
            <p:ph type="body" idx="4"/>
          </p:nvPr>
        </p:nvSpPr>
        <p:spPr>
          <a:xfrm>
            <a:off x="6288681" y="1985433"/>
            <a:ext cx="5056800" cy="522800"/>
          </a:xfrm>
          <a:prstGeom prst="rect">
            <a:avLst/>
          </a:prstGeom>
          <a:noFill/>
          <a:ln>
            <a:noFill/>
          </a:ln>
        </p:spPr>
        <p:txBody>
          <a:bodyPr spcFirstLastPara="1" wrap="square" lIns="0" tIns="46800" rIns="0" bIns="45700" anchor="ctr" anchorCtr="0">
            <a:noAutofit/>
          </a:bodyPr>
          <a:lstStyle>
            <a:lvl1pPr marL="609585" lvl="0" indent="-304792" algn="l" rtl="0">
              <a:lnSpc>
                <a:spcPct val="100000"/>
              </a:lnSpc>
              <a:spcBef>
                <a:spcPts val="1000"/>
              </a:spcBef>
              <a:spcAft>
                <a:spcPts val="0"/>
              </a:spcAft>
              <a:buClr>
                <a:schemeClr val="lt1"/>
              </a:buClr>
              <a:buSzPts val="1400"/>
              <a:buFont typeface="Roboto Light"/>
              <a:buNone/>
              <a:defRPr sz="1867" i="0">
                <a:solidFill>
                  <a:schemeClr val="lt1"/>
                </a:solidFill>
                <a:latin typeface="Roboto Light"/>
                <a:ea typeface="Roboto Light"/>
                <a:cs typeface="Roboto Light"/>
                <a:sym typeface="Roboto Light"/>
              </a:defRPr>
            </a:lvl1pPr>
            <a:lvl2pPr marL="1219170" lvl="1" indent="-304792" algn="l"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l" rtl="0">
              <a:lnSpc>
                <a:spcPct val="100000"/>
              </a:lnSpc>
              <a:spcBef>
                <a:spcPts val="500"/>
              </a:spcBef>
              <a:spcAft>
                <a:spcPts val="0"/>
              </a:spcAft>
              <a:buClr>
                <a:schemeClr val="lt1"/>
              </a:buClr>
              <a:buSzPts val="1100"/>
              <a:buNone/>
              <a:defRPr>
                <a:solidFill>
                  <a:schemeClr val="lt1"/>
                </a:solidFill>
              </a:defRPr>
            </a:lvl3pPr>
            <a:lvl4pPr marL="2438339" lvl="3"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96" name="Google Shape;196;gfe5fe7ee6d_0_64"/>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197" name="Google Shape;197;gfe5fe7ee6d_0_64"/>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2pPr>
            <a:lvl3pPr marR="0" lvl="2"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3pPr>
            <a:lvl4pPr marR="0" lvl="3"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4pPr>
            <a:lvl5pPr marR="0" lvl="4"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5pPr>
            <a:lvl6pPr marR="0" lvl="5"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6pPr>
            <a:lvl7pPr marR="0" lvl="6"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7pPr>
            <a:lvl8pPr marR="0" lvl="7"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8pPr>
            <a:lvl9pPr marR="0" lvl="8"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9pPr>
          </a:lstStyle>
          <a:p>
            <a:pPr>
              <a:buClr>
                <a:srgbClr val="F4F4F1"/>
              </a:buClr>
            </a:pPr>
            <a:endParaRPr>
              <a:solidFill>
                <a:srgbClr val="F4F4F1"/>
              </a:solidFill>
            </a:endParaRPr>
          </a:p>
        </p:txBody>
      </p:sp>
      <p:pic>
        <p:nvPicPr>
          <p:cNvPr id="198" name="Google Shape;198;gfe5fe7ee6d_0_64"/>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190148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Column">
  <p:cSld name="8_Column">
    <p:spTree>
      <p:nvGrpSpPr>
        <p:cNvPr id="1" name="Shape 199"/>
        <p:cNvGrpSpPr/>
        <p:nvPr/>
      </p:nvGrpSpPr>
      <p:grpSpPr>
        <a:xfrm>
          <a:off x="0" y="0"/>
          <a:ext cx="0" cy="0"/>
          <a:chOff x="0" y="0"/>
          <a:chExt cx="0" cy="0"/>
        </a:xfrm>
      </p:grpSpPr>
      <p:sp>
        <p:nvSpPr>
          <p:cNvPr id="200" name="Google Shape;200;p55"/>
          <p:cNvSpPr txBox="1">
            <a:spLocks noGrp="1"/>
          </p:cNvSpPr>
          <p:nvPr>
            <p:ph type="body" idx="1"/>
          </p:nvPr>
        </p:nvSpPr>
        <p:spPr>
          <a:xfrm>
            <a:off x="814917" y="3669401"/>
            <a:ext cx="5056800" cy="26348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01" name="Google Shape;201;p55"/>
          <p:cNvSpPr txBox="1">
            <a:spLocks noGrp="1"/>
          </p:cNvSpPr>
          <p:nvPr>
            <p:ph type="body" idx="2"/>
          </p:nvPr>
        </p:nvSpPr>
        <p:spPr>
          <a:xfrm>
            <a:off x="6296923" y="3243136"/>
            <a:ext cx="5056877" cy="2634849"/>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02" name="Google Shape;202;p55"/>
          <p:cNvSpPr txBox="1">
            <a:spLocks noGrp="1"/>
          </p:cNvSpPr>
          <p:nvPr>
            <p:ph type="body" idx="3"/>
          </p:nvPr>
        </p:nvSpPr>
        <p:spPr>
          <a:xfrm>
            <a:off x="814917" y="3035812"/>
            <a:ext cx="5056800" cy="5228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03" name="Google Shape;203;p55"/>
          <p:cNvSpPr txBox="1">
            <a:spLocks noGrp="1"/>
          </p:cNvSpPr>
          <p:nvPr>
            <p:ph type="body" idx="4"/>
          </p:nvPr>
        </p:nvSpPr>
        <p:spPr>
          <a:xfrm>
            <a:off x="6296967" y="3035805"/>
            <a:ext cx="5056800" cy="7864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04" name="Google Shape;204;p55"/>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05" name="Google Shape;205;p55"/>
          <p:cNvSpPr>
            <a:spLocks noGrp="1"/>
          </p:cNvSpPr>
          <p:nvPr>
            <p:ph type="pic" idx="5"/>
          </p:nvPr>
        </p:nvSpPr>
        <p:spPr>
          <a:xfrm>
            <a:off x="814917" y="522435"/>
            <a:ext cx="5056800" cy="2362400"/>
          </a:xfrm>
          <a:prstGeom prst="rect">
            <a:avLst/>
          </a:prstGeom>
          <a:solidFill>
            <a:srgbClr val="F4F4F1"/>
          </a:solidFill>
          <a:ln>
            <a:noFill/>
          </a:ln>
        </p:spPr>
      </p:sp>
      <p:sp>
        <p:nvSpPr>
          <p:cNvPr id="206" name="Google Shape;206;p55"/>
          <p:cNvSpPr>
            <a:spLocks noGrp="1"/>
          </p:cNvSpPr>
          <p:nvPr>
            <p:ph type="pic" idx="6"/>
          </p:nvPr>
        </p:nvSpPr>
        <p:spPr>
          <a:xfrm>
            <a:off x="6288680" y="500235"/>
            <a:ext cx="5056800" cy="2362400"/>
          </a:xfrm>
          <a:prstGeom prst="rect">
            <a:avLst/>
          </a:prstGeom>
          <a:solidFill>
            <a:srgbClr val="F4F4F1"/>
          </a:solidFill>
          <a:ln>
            <a:noFill/>
          </a:ln>
        </p:spPr>
      </p:sp>
      <p:sp>
        <p:nvSpPr>
          <p:cNvPr id="207" name="Google Shape;207;p55"/>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77831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Column">
  <p:cSld name="3_Column">
    <p:spTree>
      <p:nvGrpSpPr>
        <p:cNvPr id="1" name="Shape 208"/>
        <p:cNvGrpSpPr/>
        <p:nvPr/>
      </p:nvGrpSpPr>
      <p:grpSpPr>
        <a:xfrm>
          <a:off x="0" y="0"/>
          <a:ext cx="0" cy="0"/>
          <a:chOff x="0" y="0"/>
          <a:chExt cx="0" cy="0"/>
        </a:xfrm>
      </p:grpSpPr>
      <p:sp>
        <p:nvSpPr>
          <p:cNvPr id="209" name="Google Shape;209;p56"/>
          <p:cNvSpPr txBox="1">
            <a:spLocks noGrp="1"/>
          </p:cNvSpPr>
          <p:nvPr>
            <p:ph type="title"/>
          </p:nvPr>
        </p:nvSpPr>
        <p:spPr>
          <a:xfrm>
            <a:off x="814933" y="522433"/>
            <a:ext cx="10538800" cy="1182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10" name="Google Shape;210;p56"/>
          <p:cNvSpPr txBox="1">
            <a:spLocks noGrp="1"/>
          </p:cNvSpPr>
          <p:nvPr>
            <p:ph type="body" idx="1"/>
          </p:nvPr>
        </p:nvSpPr>
        <p:spPr>
          <a:xfrm>
            <a:off x="814918" y="2619023"/>
            <a:ext cx="3282045" cy="3261076"/>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1" name="Google Shape;211;p56"/>
          <p:cNvSpPr txBox="1">
            <a:spLocks noGrp="1"/>
          </p:cNvSpPr>
          <p:nvPr>
            <p:ph type="body" idx="2"/>
          </p:nvPr>
        </p:nvSpPr>
        <p:spPr>
          <a:xfrm>
            <a:off x="814918" y="1985434"/>
            <a:ext cx="3282045"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Font typeface="Roboto Light"/>
              <a:buNone/>
              <a:defRPr>
                <a:latin typeface="Roboto Light"/>
                <a:ea typeface="Roboto Light"/>
                <a:cs typeface="Roboto Light"/>
                <a:sym typeface="Roboto Light"/>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2" name="Google Shape;212;p56"/>
          <p:cNvSpPr txBox="1">
            <a:spLocks noGrp="1"/>
          </p:cNvSpPr>
          <p:nvPr>
            <p:ph type="body" idx="3"/>
          </p:nvPr>
        </p:nvSpPr>
        <p:spPr>
          <a:xfrm>
            <a:off x="4443336" y="2619023"/>
            <a:ext cx="3282045" cy="3261076"/>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3" name="Google Shape;213;p56"/>
          <p:cNvSpPr txBox="1">
            <a:spLocks noGrp="1"/>
          </p:cNvSpPr>
          <p:nvPr>
            <p:ph type="body" idx="4"/>
          </p:nvPr>
        </p:nvSpPr>
        <p:spPr>
          <a:xfrm>
            <a:off x="4443336" y="1985434"/>
            <a:ext cx="3282045"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Font typeface="Roboto Light"/>
              <a:buNone/>
              <a:defRPr>
                <a:latin typeface="Roboto Light"/>
                <a:ea typeface="Roboto Light"/>
                <a:cs typeface="Roboto Light"/>
                <a:sym typeface="Roboto Light"/>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4" name="Google Shape;214;p56"/>
          <p:cNvSpPr txBox="1">
            <a:spLocks noGrp="1"/>
          </p:cNvSpPr>
          <p:nvPr>
            <p:ph type="body" idx="5"/>
          </p:nvPr>
        </p:nvSpPr>
        <p:spPr>
          <a:xfrm>
            <a:off x="8071755" y="2619023"/>
            <a:ext cx="3282045" cy="3261076"/>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5" name="Google Shape;215;p56"/>
          <p:cNvSpPr txBox="1">
            <a:spLocks noGrp="1"/>
          </p:cNvSpPr>
          <p:nvPr>
            <p:ph type="body" idx="6"/>
          </p:nvPr>
        </p:nvSpPr>
        <p:spPr>
          <a:xfrm>
            <a:off x="8071755" y="1985434"/>
            <a:ext cx="3282045"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Font typeface="Roboto Light"/>
              <a:buNone/>
              <a:defRPr>
                <a:latin typeface="Roboto Light"/>
                <a:ea typeface="Roboto Light"/>
                <a:cs typeface="Roboto Light"/>
                <a:sym typeface="Roboto Light"/>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6" name="Google Shape;216;p56"/>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17" name="Google Shape;217;p56"/>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8122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218"/>
        <p:cNvGrpSpPr/>
        <p:nvPr/>
      </p:nvGrpSpPr>
      <p:grpSpPr>
        <a:xfrm>
          <a:off x="0" y="0"/>
          <a:ext cx="0" cy="0"/>
          <a:chOff x="0" y="0"/>
          <a:chExt cx="0" cy="0"/>
        </a:xfrm>
      </p:grpSpPr>
      <p:sp>
        <p:nvSpPr>
          <p:cNvPr id="219" name="Google Shape;219;p57"/>
          <p:cNvSpPr txBox="1">
            <a:spLocks noGrp="1"/>
          </p:cNvSpPr>
          <p:nvPr>
            <p:ph type="body" idx="1"/>
          </p:nvPr>
        </p:nvSpPr>
        <p:spPr>
          <a:xfrm>
            <a:off x="8063311" y="2618318"/>
            <a:ext cx="3282949" cy="2743668"/>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gn="l">
              <a:lnSpc>
                <a:spcPct val="114000"/>
              </a:lnSpc>
              <a:spcBef>
                <a:spcPts val="500"/>
              </a:spcBef>
              <a:spcAft>
                <a:spcPts val="0"/>
              </a:spcAft>
              <a:buClr>
                <a:schemeClr val="dk1"/>
              </a:buClr>
              <a:buSzPts val="1050"/>
              <a:buNone/>
              <a:defRPr sz="1400"/>
            </a:lvl3pPr>
            <a:lvl4pPr marL="2438339" lvl="3"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4pPr>
            <a:lvl5pPr marL="3047924" lvl="4"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20" name="Google Shape;220;p57"/>
          <p:cNvSpPr txBox="1">
            <a:spLocks noGrp="1"/>
          </p:cNvSpPr>
          <p:nvPr>
            <p:ph type="body" idx="2"/>
          </p:nvPr>
        </p:nvSpPr>
        <p:spPr>
          <a:xfrm>
            <a:off x="4438663" y="2618318"/>
            <a:ext cx="3282949" cy="2743668"/>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gn="l">
              <a:lnSpc>
                <a:spcPct val="114000"/>
              </a:lnSpc>
              <a:spcBef>
                <a:spcPts val="500"/>
              </a:spcBef>
              <a:spcAft>
                <a:spcPts val="0"/>
              </a:spcAft>
              <a:buClr>
                <a:schemeClr val="dk1"/>
              </a:buClr>
              <a:buSzPts val="1050"/>
              <a:buNone/>
              <a:defRPr sz="1400"/>
            </a:lvl3pPr>
            <a:lvl4pPr marL="2438339" lvl="3"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4pPr>
            <a:lvl5pPr marL="3047924" lvl="4"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21" name="Google Shape;221;p57"/>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22" name="Google Shape;222;p57"/>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23" name="Google Shape;223;p57"/>
          <p:cNvSpPr txBox="1"/>
          <p:nvPr/>
        </p:nvSpPr>
        <p:spPr>
          <a:xfrm>
            <a:off x="752438" y="1847939"/>
            <a:ext cx="1307071" cy="667348"/>
          </a:xfrm>
          <a:prstGeom prst="rect">
            <a:avLst/>
          </a:prstGeom>
          <a:noFill/>
          <a:ln>
            <a:noFill/>
          </a:ln>
        </p:spPr>
        <p:txBody>
          <a:bodyPr spcFirstLastPara="1" wrap="square" lIns="0" tIns="0" rIns="0" bIns="0" anchor="t" anchorCtr="0">
            <a:noAutofit/>
          </a:bodyPr>
          <a:lstStyle/>
          <a:p>
            <a:pPr>
              <a:buClr>
                <a:srgbClr val="000000"/>
              </a:buClr>
              <a:buSzPts val="6600"/>
              <a:buFont typeface="Arial"/>
              <a:buNone/>
            </a:pPr>
            <a:r>
              <a:rPr lang="en-CA" sz="8800" kern="0">
                <a:solidFill>
                  <a:srgbClr val="00286B"/>
                </a:solidFill>
                <a:ea typeface="Arial"/>
                <a:cs typeface="Arial"/>
                <a:sym typeface="Arial"/>
              </a:rPr>
              <a:t>“</a:t>
            </a:r>
            <a:endParaRPr sz="1867" kern="0">
              <a:solidFill>
                <a:srgbClr val="000000"/>
              </a:solidFill>
              <a:ea typeface="Arial"/>
              <a:cs typeface="Arial"/>
              <a:sym typeface="Arial"/>
            </a:endParaRPr>
          </a:p>
        </p:txBody>
      </p:sp>
      <p:sp>
        <p:nvSpPr>
          <p:cNvPr id="224" name="Google Shape;224;p57"/>
          <p:cNvSpPr txBox="1"/>
          <p:nvPr/>
        </p:nvSpPr>
        <p:spPr>
          <a:xfrm>
            <a:off x="4388070" y="1847939"/>
            <a:ext cx="1307071" cy="667348"/>
          </a:xfrm>
          <a:prstGeom prst="rect">
            <a:avLst/>
          </a:prstGeom>
          <a:noFill/>
          <a:ln>
            <a:noFill/>
          </a:ln>
        </p:spPr>
        <p:txBody>
          <a:bodyPr spcFirstLastPara="1" wrap="square" lIns="0" tIns="0" rIns="0" bIns="0" anchor="t" anchorCtr="0">
            <a:noAutofit/>
          </a:bodyPr>
          <a:lstStyle/>
          <a:p>
            <a:pPr>
              <a:buClr>
                <a:srgbClr val="000000"/>
              </a:buClr>
              <a:buSzPts val="6600"/>
              <a:buFont typeface="Arial"/>
              <a:buNone/>
            </a:pPr>
            <a:r>
              <a:rPr lang="en-CA" sz="8800" kern="0">
                <a:solidFill>
                  <a:srgbClr val="00286B"/>
                </a:solidFill>
                <a:ea typeface="Arial"/>
                <a:cs typeface="Arial"/>
                <a:sym typeface="Arial"/>
              </a:rPr>
              <a:t>“</a:t>
            </a:r>
            <a:endParaRPr sz="1867" kern="0">
              <a:solidFill>
                <a:srgbClr val="000000"/>
              </a:solidFill>
              <a:ea typeface="Arial"/>
              <a:cs typeface="Arial"/>
              <a:sym typeface="Arial"/>
            </a:endParaRPr>
          </a:p>
        </p:txBody>
      </p:sp>
      <p:sp>
        <p:nvSpPr>
          <p:cNvPr id="225" name="Google Shape;225;p57"/>
          <p:cNvSpPr txBox="1"/>
          <p:nvPr/>
        </p:nvSpPr>
        <p:spPr>
          <a:xfrm>
            <a:off x="8001735" y="1847939"/>
            <a:ext cx="1307071" cy="667348"/>
          </a:xfrm>
          <a:prstGeom prst="rect">
            <a:avLst/>
          </a:prstGeom>
          <a:noFill/>
          <a:ln>
            <a:noFill/>
          </a:ln>
        </p:spPr>
        <p:txBody>
          <a:bodyPr spcFirstLastPara="1" wrap="square" lIns="0" tIns="0" rIns="0" bIns="0" anchor="t" anchorCtr="0">
            <a:noAutofit/>
          </a:bodyPr>
          <a:lstStyle/>
          <a:p>
            <a:pPr>
              <a:buClr>
                <a:srgbClr val="000000"/>
              </a:buClr>
              <a:buSzPts val="6600"/>
              <a:buFont typeface="Arial"/>
              <a:buNone/>
            </a:pPr>
            <a:r>
              <a:rPr lang="en-CA" sz="8800" kern="0">
                <a:solidFill>
                  <a:srgbClr val="00286B"/>
                </a:solidFill>
                <a:ea typeface="Arial"/>
                <a:cs typeface="Arial"/>
                <a:sym typeface="Arial"/>
              </a:rPr>
              <a:t>“</a:t>
            </a:r>
            <a:endParaRPr sz="1867" kern="0">
              <a:solidFill>
                <a:srgbClr val="000000"/>
              </a:solidFill>
              <a:ea typeface="Arial"/>
              <a:cs typeface="Arial"/>
              <a:sym typeface="Arial"/>
            </a:endParaRPr>
          </a:p>
        </p:txBody>
      </p:sp>
      <p:sp>
        <p:nvSpPr>
          <p:cNvPr id="226" name="Google Shape;226;p57"/>
          <p:cNvSpPr txBox="1">
            <a:spLocks noGrp="1"/>
          </p:cNvSpPr>
          <p:nvPr>
            <p:ph type="body" idx="3"/>
          </p:nvPr>
        </p:nvSpPr>
        <p:spPr>
          <a:xfrm>
            <a:off x="814013" y="2618317"/>
            <a:ext cx="3282800" cy="2743600"/>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gn="l">
              <a:lnSpc>
                <a:spcPct val="114000"/>
              </a:lnSpc>
              <a:spcBef>
                <a:spcPts val="500"/>
              </a:spcBef>
              <a:spcAft>
                <a:spcPts val="0"/>
              </a:spcAft>
              <a:buClr>
                <a:schemeClr val="dk1"/>
              </a:buClr>
              <a:buSzPts val="1050"/>
              <a:buNone/>
              <a:defRPr sz="1400"/>
            </a:lvl3pPr>
            <a:lvl4pPr marL="2438339" lvl="3"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4pPr>
            <a:lvl5pPr marL="3047924" lvl="4"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27" name="Google Shape;227;p57"/>
          <p:cNvSpPr txBox="1">
            <a:spLocks noGrp="1"/>
          </p:cNvSpPr>
          <p:nvPr>
            <p:ph type="body" idx="4"/>
          </p:nvPr>
        </p:nvSpPr>
        <p:spPr>
          <a:xfrm>
            <a:off x="814014" y="5474102"/>
            <a:ext cx="3282949" cy="365127"/>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800"/>
              <a:buNone/>
              <a:defRPr sz="1067"/>
            </a:lvl1pPr>
            <a:lvl2pPr marL="1219170" lvl="1" indent="-406390" algn="l">
              <a:lnSpc>
                <a:spcPct val="114000"/>
              </a:lnSpc>
              <a:spcBef>
                <a:spcPts val="500"/>
              </a:spcBef>
              <a:spcAft>
                <a:spcPts val="0"/>
              </a:spcAft>
              <a:buClr>
                <a:schemeClr val="dk1"/>
              </a:buClr>
              <a:buSzPts val="1200"/>
              <a:buChar char="•"/>
              <a:defRPr sz="1600"/>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Char char="•"/>
              <a:defRPr sz="1600"/>
            </a:lvl4pPr>
            <a:lvl5pPr marL="3047924" lvl="4" indent="-406390" algn="l">
              <a:lnSpc>
                <a:spcPct val="114000"/>
              </a:lnSpc>
              <a:spcBef>
                <a:spcPts val="500"/>
              </a:spcBef>
              <a:spcAft>
                <a:spcPts val="0"/>
              </a:spcAft>
              <a:buClr>
                <a:schemeClr val="dk1"/>
              </a:buClr>
              <a:buSzPts val="1200"/>
              <a:buChar char="•"/>
              <a:defRPr sz="16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28" name="Google Shape;228;p57"/>
          <p:cNvSpPr txBox="1">
            <a:spLocks noGrp="1"/>
          </p:cNvSpPr>
          <p:nvPr>
            <p:ph type="body" idx="5"/>
          </p:nvPr>
        </p:nvSpPr>
        <p:spPr>
          <a:xfrm>
            <a:off x="4454526" y="5474102"/>
            <a:ext cx="3282949" cy="365127"/>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800"/>
              <a:buNone/>
              <a:defRPr sz="1067"/>
            </a:lvl1pPr>
            <a:lvl2pPr marL="1219170" lvl="1" indent="-406390" algn="l">
              <a:lnSpc>
                <a:spcPct val="114000"/>
              </a:lnSpc>
              <a:spcBef>
                <a:spcPts val="500"/>
              </a:spcBef>
              <a:spcAft>
                <a:spcPts val="0"/>
              </a:spcAft>
              <a:buClr>
                <a:schemeClr val="dk1"/>
              </a:buClr>
              <a:buSzPts val="1200"/>
              <a:buChar char="•"/>
              <a:defRPr sz="1600"/>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Char char="•"/>
              <a:defRPr sz="1600"/>
            </a:lvl4pPr>
            <a:lvl5pPr marL="3047924" lvl="4" indent="-406390" algn="l">
              <a:lnSpc>
                <a:spcPct val="114000"/>
              </a:lnSpc>
              <a:spcBef>
                <a:spcPts val="500"/>
              </a:spcBef>
              <a:spcAft>
                <a:spcPts val="0"/>
              </a:spcAft>
              <a:buClr>
                <a:schemeClr val="dk1"/>
              </a:buClr>
              <a:buSzPts val="1200"/>
              <a:buChar char="•"/>
              <a:defRPr sz="16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29" name="Google Shape;229;p57"/>
          <p:cNvSpPr txBox="1">
            <a:spLocks noGrp="1"/>
          </p:cNvSpPr>
          <p:nvPr>
            <p:ph type="body" idx="6"/>
          </p:nvPr>
        </p:nvSpPr>
        <p:spPr>
          <a:xfrm>
            <a:off x="8095044" y="5474068"/>
            <a:ext cx="3282800" cy="365200"/>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800"/>
              <a:buNone/>
              <a:defRPr sz="1067"/>
            </a:lvl1pPr>
            <a:lvl2pPr marL="1219170" lvl="1" indent="-406390" algn="l">
              <a:lnSpc>
                <a:spcPct val="114000"/>
              </a:lnSpc>
              <a:spcBef>
                <a:spcPts val="500"/>
              </a:spcBef>
              <a:spcAft>
                <a:spcPts val="0"/>
              </a:spcAft>
              <a:buClr>
                <a:schemeClr val="dk1"/>
              </a:buClr>
              <a:buSzPts val="1200"/>
              <a:buChar char="•"/>
              <a:defRPr sz="1600"/>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Char char="•"/>
              <a:defRPr sz="1600"/>
            </a:lvl4pPr>
            <a:lvl5pPr marL="3047924" lvl="4" indent="-406390" algn="l">
              <a:lnSpc>
                <a:spcPct val="114000"/>
              </a:lnSpc>
              <a:spcBef>
                <a:spcPts val="500"/>
              </a:spcBef>
              <a:spcAft>
                <a:spcPts val="0"/>
              </a:spcAft>
              <a:buClr>
                <a:schemeClr val="dk1"/>
              </a:buClr>
              <a:buSzPts val="1200"/>
              <a:buChar char="•"/>
              <a:defRPr sz="16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0" name="Google Shape;230;p57"/>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54883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_Column">
  <p:cSld name="7_Column">
    <p:spTree>
      <p:nvGrpSpPr>
        <p:cNvPr id="1" name="Shape 231"/>
        <p:cNvGrpSpPr/>
        <p:nvPr/>
      </p:nvGrpSpPr>
      <p:grpSpPr>
        <a:xfrm>
          <a:off x="0" y="0"/>
          <a:ext cx="0" cy="0"/>
          <a:chOff x="0" y="0"/>
          <a:chExt cx="0" cy="0"/>
        </a:xfrm>
      </p:grpSpPr>
      <p:sp>
        <p:nvSpPr>
          <p:cNvPr id="232" name="Google Shape;232;p58"/>
          <p:cNvSpPr txBox="1">
            <a:spLocks noGrp="1"/>
          </p:cNvSpPr>
          <p:nvPr>
            <p:ph type="body" idx="1"/>
          </p:nvPr>
        </p:nvSpPr>
        <p:spPr>
          <a:xfrm>
            <a:off x="814917" y="3765568"/>
            <a:ext cx="3282000" cy="26348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33" name="Google Shape;233;p58"/>
          <p:cNvSpPr txBox="1">
            <a:spLocks noGrp="1"/>
          </p:cNvSpPr>
          <p:nvPr>
            <p:ph type="body" idx="2"/>
          </p:nvPr>
        </p:nvSpPr>
        <p:spPr>
          <a:xfrm>
            <a:off x="814917" y="3131979"/>
            <a:ext cx="3282000" cy="5228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None/>
              <a:defRPr sz="1867" b="1" i="0">
                <a:solidFill>
                  <a:srgbClr val="1F2937"/>
                </a:solidFill>
                <a:latin typeface="Arial"/>
                <a:ea typeface="Arial"/>
                <a:cs typeface="Arial"/>
                <a:sym typeface="Arial"/>
              </a:defRPr>
            </a:lvl1pPr>
            <a:lvl2pPr marL="1219170" lvl="1" indent="-304792" algn="l">
              <a:lnSpc>
                <a:spcPct val="100000"/>
              </a:lnSpc>
              <a:spcBef>
                <a:spcPts val="500"/>
              </a:spcBef>
              <a:spcAft>
                <a:spcPts val="0"/>
              </a:spcAft>
              <a:buClr>
                <a:schemeClr val="dk1"/>
              </a:buClr>
              <a:buSzPts val="1200"/>
              <a:buNone/>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None/>
              <a:defRPr/>
            </a:lvl4pPr>
            <a:lvl5pPr marL="3047924" lvl="4" indent="-304792" algn="l">
              <a:lnSpc>
                <a:spcPct val="100000"/>
              </a:lnSpc>
              <a:spcBef>
                <a:spcPts val="500"/>
              </a:spcBef>
              <a:spcAft>
                <a:spcPts val="0"/>
              </a:spcAft>
              <a:buClr>
                <a:schemeClr val="dk1"/>
              </a:buClr>
              <a:buSzPts val="1050"/>
              <a:buNone/>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4" name="Google Shape;234;p58"/>
          <p:cNvSpPr txBox="1">
            <a:spLocks noGrp="1"/>
          </p:cNvSpPr>
          <p:nvPr>
            <p:ph type="body" idx="3"/>
          </p:nvPr>
        </p:nvSpPr>
        <p:spPr>
          <a:xfrm>
            <a:off x="4443336" y="3765568"/>
            <a:ext cx="3282000" cy="26348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35" name="Google Shape;235;p58"/>
          <p:cNvSpPr txBox="1">
            <a:spLocks noGrp="1"/>
          </p:cNvSpPr>
          <p:nvPr>
            <p:ph type="body" idx="4"/>
          </p:nvPr>
        </p:nvSpPr>
        <p:spPr>
          <a:xfrm>
            <a:off x="4443336" y="3131979"/>
            <a:ext cx="3282000" cy="5228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None/>
              <a:defRPr sz="1867" b="1" i="0">
                <a:solidFill>
                  <a:srgbClr val="1F2937"/>
                </a:solidFill>
                <a:latin typeface="Arial"/>
                <a:ea typeface="Arial"/>
                <a:cs typeface="Arial"/>
                <a:sym typeface="Arial"/>
              </a:defRPr>
            </a:lvl1pPr>
            <a:lvl2pPr marL="1219170" lvl="1" indent="-304792" algn="l">
              <a:lnSpc>
                <a:spcPct val="100000"/>
              </a:lnSpc>
              <a:spcBef>
                <a:spcPts val="500"/>
              </a:spcBef>
              <a:spcAft>
                <a:spcPts val="0"/>
              </a:spcAft>
              <a:buClr>
                <a:schemeClr val="dk1"/>
              </a:buClr>
              <a:buSzPts val="1200"/>
              <a:buNone/>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None/>
              <a:defRPr/>
            </a:lvl4pPr>
            <a:lvl5pPr marL="3047924" lvl="4" indent="-304792" algn="l">
              <a:lnSpc>
                <a:spcPct val="100000"/>
              </a:lnSpc>
              <a:spcBef>
                <a:spcPts val="500"/>
              </a:spcBef>
              <a:spcAft>
                <a:spcPts val="0"/>
              </a:spcAft>
              <a:buClr>
                <a:schemeClr val="dk1"/>
              </a:buClr>
              <a:buSzPts val="1050"/>
              <a:buNone/>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6" name="Google Shape;236;p58"/>
          <p:cNvSpPr txBox="1">
            <a:spLocks noGrp="1"/>
          </p:cNvSpPr>
          <p:nvPr>
            <p:ph type="body" idx="5"/>
          </p:nvPr>
        </p:nvSpPr>
        <p:spPr>
          <a:xfrm>
            <a:off x="8071755" y="3765568"/>
            <a:ext cx="3282000" cy="26348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37" name="Google Shape;237;p58"/>
          <p:cNvSpPr txBox="1">
            <a:spLocks noGrp="1"/>
          </p:cNvSpPr>
          <p:nvPr>
            <p:ph type="body" idx="6"/>
          </p:nvPr>
        </p:nvSpPr>
        <p:spPr>
          <a:xfrm>
            <a:off x="8071755" y="3131979"/>
            <a:ext cx="3282000" cy="5228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None/>
              <a:defRPr sz="1867" b="1" i="0">
                <a:solidFill>
                  <a:srgbClr val="1F2937"/>
                </a:solidFill>
                <a:latin typeface="Arial"/>
                <a:ea typeface="Arial"/>
                <a:cs typeface="Arial"/>
                <a:sym typeface="Arial"/>
              </a:defRPr>
            </a:lvl1pPr>
            <a:lvl2pPr marL="1219170" lvl="1" indent="-304792" algn="l">
              <a:lnSpc>
                <a:spcPct val="100000"/>
              </a:lnSpc>
              <a:spcBef>
                <a:spcPts val="500"/>
              </a:spcBef>
              <a:spcAft>
                <a:spcPts val="0"/>
              </a:spcAft>
              <a:buClr>
                <a:schemeClr val="dk1"/>
              </a:buClr>
              <a:buSzPts val="1200"/>
              <a:buNone/>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None/>
              <a:defRPr/>
            </a:lvl4pPr>
            <a:lvl5pPr marL="3047924" lvl="4" indent="-304792" algn="l">
              <a:lnSpc>
                <a:spcPct val="100000"/>
              </a:lnSpc>
              <a:spcBef>
                <a:spcPts val="500"/>
              </a:spcBef>
              <a:spcAft>
                <a:spcPts val="0"/>
              </a:spcAft>
              <a:buClr>
                <a:schemeClr val="dk1"/>
              </a:buClr>
              <a:buSzPts val="1050"/>
              <a:buNone/>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8" name="Google Shape;238;p58"/>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39" name="Google Shape;239;p58"/>
          <p:cNvSpPr>
            <a:spLocks noGrp="1"/>
          </p:cNvSpPr>
          <p:nvPr>
            <p:ph type="pic" idx="7"/>
          </p:nvPr>
        </p:nvSpPr>
        <p:spPr>
          <a:xfrm>
            <a:off x="814917" y="522435"/>
            <a:ext cx="3282800" cy="2362400"/>
          </a:xfrm>
          <a:prstGeom prst="rect">
            <a:avLst/>
          </a:prstGeom>
          <a:solidFill>
            <a:srgbClr val="F4F4F1"/>
          </a:solidFill>
          <a:ln>
            <a:noFill/>
          </a:ln>
        </p:spPr>
      </p:sp>
      <p:sp>
        <p:nvSpPr>
          <p:cNvPr id="240" name="Google Shape;240;p58"/>
          <p:cNvSpPr>
            <a:spLocks noGrp="1"/>
          </p:cNvSpPr>
          <p:nvPr>
            <p:ph type="pic" idx="8"/>
          </p:nvPr>
        </p:nvSpPr>
        <p:spPr>
          <a:xfrm>
            <a:off x="4454525" y="522435"/>
            <a:ext cx="3282800" cy="2362400"/>
          </a:xfrm>
          <a:prstGeom prst="rect">
            <a:avLst/>
          </a:prstGeom>
          <a:solidFill>
            <a:srgbClr val="F4F4F1"/>
          </a:solidFill>
          <a:ln>
            <a:noFill/>
          </a:ln>
        </p:spPr>
      </p:sp>
      <p:sp>
        <p:nvSpPr>
          <p:cNvPr id="241" name="Google Shape;241;p58"/>
          <p:cNvSpPr>
            <a:spLocks noGrp="1"/>
          </p:cNvSpPr>
          <p:nvPr>
            <p:ph type="pic" idx="9"/>
          </p:nvPr>
        </p:nvSpPr>
        <p:spPr>
          <a:xfrm>
            <a:off x="8094133" y="522435"/>
            <a:ext cx="3282800" cy="2362400"/>
          </a:xfrm>
          <a:prstGeom prst="rect">
            <a:avLst/>
          </a:prstGeom>
          <a:solidFill>
            <a:srgbClr val="F4F4F1"/>
          </a:solidFill>
          <a:ln>
            <a:noFill/>
          </a:ln>
        </p:spPr>
      </p:sp>
      <p:sp>
        <p:nvSpPr>
          <p:cNvPr id="242" name="Google Shape;242;p58"/>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34557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Column">
  <p:cSld name="4_Column">
    <p:spTree>
      <p:nvGrpSpPr>
        <p:cNvPr id="1" name="Shape 243"/>
        <p:cNvGrpSpPr/>
        <p:nvPr/>
      </p:nvGrpSpPr>
      <p:grpSpPr>
        <a:xfrm>
          <a:off x="0" y="0"/>
          <a:ext cx="0" cy="0"/>
          <a:chOff x="0" y="0"/>
          <a:chExt cx="0" cy="0"/>
        </a:xfrm>
      </p:grpSpPr>
      <p:sp>
        <p:nvSpPr>
          <p:cNvPr id="244" name="Google Shape;244;p59"/>
          <p:cNvSpPr txBox="1">
            <a:spLocks noGrp="1"/>
          </p:cNvSpPr>
          <p:nvPr>
            <p:ph type="body" idx="1"/>
          </p:nvPr>
        </p:nvSpPr>
        <p:spPr>
          <a:xfrm>
            <a:off x="824979" y="3826933"/>
            <a:ext cx="2214555" cy="2051051"/>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2pPr>
            <a:lvl3pPr marL="1828754" lvl="2" indent="-304792" algn="l">
              <a:lnSpc>
                <a:spcPct val="100000"/>
              </a:lnSpc>
              <a:spcBef>
                <a:spcPts val="500"/>
              </a:spcBef>
              <a:spcAft>
                <a:spcPts val="0"/>
              </a:spcAft>
              <a:buSzPts val="1200"/>
              <a:buNone/>
              <a:defRPr sz="1600"/>
            </a:lvl3pPr>
            <a:lvl4pPr marL="2438339" lvl="3"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45" name="Google Shape;245;p59"/>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46" name="Google Shape;246;p59"/>
          <p:cNvSpPr txBox="1">
            <a:spLocks noGrp="1"/>
          </p:cNvSpPr>
          <p:nvPr>
            <p:ph type="body" idx="2"/>
          </p:nvPr>
        </p:nvSpPr>
        <p:spPr>
          <a:xfrm>
            <a:off x="824979" y="3194050"/>
            <a:ext cx="2214280"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SzPts val="1400"/>
              <a:buFont typeface="Roboto Light"/>
              <a:buNone/>
              <a:defRPr sz="1867" i="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SzPts val="1100"/>
              <a:buNone/>
              <a:defRPr/>
            </a:lvl3pPr>
            <a:lvl4pPr marL="2438339" lvl="3"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47" name="Google Shape;247;p59"/>
          <p:cNvSpPr txBox="1">
            <a:spLocks noGrp="1"/>
          </p:cNvSpPr>
          <p:nvPr>
            <p:ph type="body" idx="3"/>
          </p:nvPr>
        </p:nvSpPr>
        <p:spPr>
          <a:xfrm>
            <a:off x="3604376" y="3194050"/>
            <a:ext cx="2214280"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SzPts val="1400"/>
              <a:buFont typeface="Roboto Light"/>
              <a:buNone/>
              <a:defRPr sz="1867" i="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SzPts val="1100"/>
              <a:buNone/>
              <a:defRPr/>
            </a:lvl3pPr>
            <a:lvl4pPr marL="2438339" lvl="3"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48" name="Google Shape;248;p59"/>
          <p:cNvSpPr txBox="1">
            <a:spLocks noGrp="1"/>
          </p:cNvSpPr>
          <p:nvPr>
            <p:ph type="body" idx="4"/>
          </p:nvPr>
        </p:nvSpPr>
        <p:spPr>
          <a:xfrm>
            <a:off x="6373469" y="3194050"/>
            <a:ext cx="2214280"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SzPts val="1400"/>
              <a:buFont typeface="Roboto Light"/>
              <a:buNone/>
              <a:defRPr sz="1867" i="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SzPts val="1100"/>
              <a:buNone/>
              <a:defRPr/>
            </a:lvl3pPr>
            <a:lvl4pPr marL="2438339" lvl="3"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49" name="Google Shape;249;p59"/>
          <p:cNvSpPr txBox="1">
            <a:spLocks noGrp="1"/>
          </p:cNvSpPr>
          <p:nvPr>
            <p:ph type="body" idx="5"/>
          </p:nvPr>
        </p:nvSpPr>
        <p:spPr>
          <a:xfrm>
            <a:off x="9129340" y="3194050"/>
            <a:ext cx="2214280"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SzPts val="1400"/>
              <a:buFont typeface="Roboto Light"/>
              <a:buNone/>
              <a:defRPr sz="1867" i="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SzPts val="1100"/>
              <a:buNone/>
              <a:defRPr/>
            </a:lvl3pPr>
            <a:lvl4pPr marL="2438339" lvl="3"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50" name="Google Shape;250;p59"/>
          <p:cNvSpPr txBox="1">
            <a:spLocks noGrp="1"/>
          </p:cNvSpPr>
          <p:nvPr>
            <p:ph type="body" idx="6"/>
          </p:nvPr>
        </p:nvSpPr>
        <p:spPr>
          <a:xfrm>
            <a:off x="3604101" y="3826933"/>
            <a:ext cx="2214555" cy="2051051"/>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2pPr>
            <a:lvl3pPr marL="1828754" lvl="2" indent="-304792" algn="l">
              <a:lnSpc>
                <a:spcPct val="100000"/>
              </a:lnSpc>
              <a:spcBef>
                <a:spcPts val="500"/>
              </a:spcBef>
              <a:spcAft>
                <a:spcPts val="0"/>
              </a:spcAft>
              <a:buSzPts val="1200"/>
              <a:buNone/>
              <a:defRPr sz="1600"/>
            </a:lvl3pPr>
            <a:lvl4pPr marL="2438339" lvl="3"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51" name="Google Shape;251;p59"/>
          <p:cNvSpPr txBox="1">
            <a:spLocks noGrp="1"/>
          </p:cNvSpPr>
          <p:nvPr>
            <p:ph type="body" idx="7"/>
          </p:nvPr>
        </p:nvSpPr>
        <p:spPr>
          <a:xfrm>
            <a:off x="6383224" y="3826933"/>
            <a:ext cx="2214555" cy="2051051"/>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2pPr>
            <a:lvl3pPr marL="1828754" lvl="2" indent="-304792" algn="l">
              <a:lnSpc>
                <a:spcPct val="100000"/>
              </a:lnSpc>
              <a:spcBef>
                <a:spcPts val="500"/>
              </a:spcBef>
              <a:spcAft>
                <a:spcPts val="0"/>
              </a:spcAft>
              <a:buSzPts val="1200"/>
              <a:buNone/>
              <a:defRPr sz="1600"/>
            </a:lvl3pPr>
            <a:lvl4pPr marL="2438339" lvl="3"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52" name="Google Shape;252;p59"/>
          <p:cNvSpPr txBox="1">
            <a:spLocks noGrp="1"/>
          </p:cNvSpPr>
          <p:nvPr>
            <p:ph type="body" idx="8"/>
          </p:nvPr>
        </p:nvSpPr>
        <p:spPr>
          <a:xfrm>
            <a:off x="9139245" y="3826933"/>
            <a:ext cx="2214555" cy="2051051"/>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2pPr>
            <a:lvl3pPr marL="1828754" lvl="2" indent="-304792" algn="l">
              <a:lnSpc>
                <a:spcPct val="100000"/>
              </a:lnSpc>
              <a:spcBef>
                <a:spcPts val="500"/>
              </a:spcBef>
              <a:spcAft>
                <a:spcPts val="0"/>
              </a:spcAft>
              <a:buSzPts val="1200"/>
              <a:buNone/>
              <a:defRPr sz="1600"/>
            </a:lvl3pPr>
            <a:lvl4pPr marL="2438339" lvl="3"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53" name="Google Shape;253;p5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54" name="Google Shape;254;p5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67319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5"/>
        <p:cNvGrpSpPr/>
        <p:nvPr/>
      </p:nvGrpSpPr>
      <p:grpSpPr>
        <a:xfrm>
          <a:off x="0" y="0"/>
          <a:ext cx="0" cy="0"/>
          <a:chOff x="0" y="0"/>
          <a:chExt cx="0" cy="0"/>
        </a:xfrm>
      </p:grpSpPr>
      <p:sp>
        <p:nvSpPr>
          <p:cNvPr id="256" name="Google Shape;256;p60"/>
          <p:cNvSpPr/>
          <p:nvPr/>
        </p:nvSpPr>
        <p:spPr>
          <a:xfrm>
            <a:off x="5287925" y="0"/>
            <a:ext cx="6904075" cy="6858000"/>
          </a:xfrm>
          <a:prstGeom prst="rect">
            <a:avLst/>
          </a:prstGeom>
          <a:solidFill>
            <a:schemeClr val="lt2"/>
          </a:solidFill>
          <a:ln>
            <a:noFill/>
          </a:ln>
        </p:spPr>
        <p:txBody>
          <a:bodyPr spcFirstLastPara="1" wrap="square" lIns="121900" tIns="60933" rIns="121900" bIns="60933" anchor="ctr" anchorCtr="0">
            <a:noAutofit/>
          </a:bodyPr>
          <a:lstStyle/>
          <a:p>
            <a:pPr algn="ctr">
              <a:buClr>
                <a:srgbClr val="000000"/>
              </a:buClr>
              <a:buSzPts val="1800"/>
              <a:buFont typeface="Arial"/>
              <a:buNone/>
            </a:pPr>
            <a:endParaRPr sz="2400" kern="0">
              <a:solidFill>
                <a:srgbClr val="FFFFFF"/>
              </a:solidFill>
              <a:latin typeface="Calibri"/>
              <a:ea typeface="Calibri"/>
              <a:cs typeface="Calibri"/>
              <a:sym typeface="Calibri"/>
            </a:endParaRPr>
          </a:p>
        </p:txBody>
      </p:sp>
      <p:sp>
        <p:nvSpPr>
          <p:cNvPr id="257" name="Google Shape;257;p60"/>
          <p:cNvSpPr txBox="1">
            <a:spLocks noGrp="1"/>
          </p:cNvSpPr>
          <p:nvPr>
            <p:ph type="title"/>
          </p:nvPr>
        </p:nvSpPr>
        <p:spPr>
          <a:xfrm>
            <a:off x="814919" y="1393999"/>
            <a:ext cx="4005175" cy="1325563"/>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60"/>
          <p:cNvSpPr txBox="1">
            <a:spLocks noGrp="1"/>
          </p:cNvSpPr>
          <p:nvPr>
            <p:ph type="body" idx="1"/>
          </p:nvPr>
        </p:nvSpPr>
        <p:spPr>
          <a:xfrm>
            <a:off x="814919" y="2928227"/>
            <a:ext cx="4005175" cy="2949759"/>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393690" algn="l">
              <a:lnSpc>
                <a:spcPct val="114000"/>
              </a:lnSpc>
              <a:spcBef>
                <a:spcPts val="500"/>
              </a:spcBef>
              <a:spcAft>
                <a:spcPts val="0"/>
              </a:spcAft>
              <a:buClr>
                <a:schemeClr val="dk1"/>
              </a:buClr>
              <a:buSzPts val="1050"/>
              <a:buFont typeface="Roboto Light"/>
              <a:buChar char="•"/>
              <a:defRPr sz="1400">
                <a:latin typeface="Roboto Light"/>
                <a:ea typeface="Roboto Light"/>
                <a:cs typeface="Roboto Light"/>
                <a:sym typeface="Roboto Light"/>
              </a:defRPr>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59" name="Google Shape;259;p6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60" name="Google Shape;260;p60"/>
          <p:cNvSpPr txBox="1">
            <a:spLocks noGrp="1"/>
          </p:cNvSpPr>
          <p:nvPr>
            <p:ph type="body" idx="2"/>
          </p:nvPr>
        </p:nvSpPr>
        <p:spPr>
          <a:xfrm>
            <a:off x="814919" y="1007533"/>
            <a:ext cx="4005175" cy="3556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chemeClr val="dk1"/>
              </a:buClr>
              <a:buSzPts val="800"/>
              <a:buFont typeface="Roboto Light"/>
              <a:buNone/>
              <a:defRPr sz="1067">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800"/>
              <a:buNone/>
              <a:defRPr sz="1067"/>
            </a:lvl3pPr>
            <a:lvl4pPr marL="2438339" lvl="3"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1" name="Google Shape;261;p60"/>
          <p:cNvSpPr txBox="1">
            <a:spLocks noGrp="1"/>
          </p:cNvSpPr>
          <p:nvPr>
            <p:ph type="body" idx="3"/>
          </p:nvPr>
        </p:nvSpPr>
        <p:spPr>
          <a:xfrm>
            <a:off x="5901103" y="1363133"/>
            <a:ext cx="2494381" cy="585080"/>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2" name="Google Shape;262;p60"/>
          <p:cNvSpPr txBox="1">
            <a:spLocks noGrp="1"/>
          </p:cNvSpPr>
          <p:nvPr>
            <p:ph type="body" idx="4"/>
          </p:nvPr>
        </p:nvSpPr>
        <p:spPr>
          <a:xfrm>
            <a:off x="5901103" y="2071971"/>
            <a:ext cx="2494381" cy="1239376"/>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000"/>
              <a:buFont typeface="Roboto Light"/>
              <a:buNone/>
              <a:defRPr sz="1333">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3" name="Google Shape;263;p60"/>
          <p:cNvSpPr txBox="1">
            <a:spLocks noGrp="1"/>
          </p:cNvSpPr>
          <p:nvPr>
            <p:ph type="body" idx="5"/>
          </p:nvPr>
        </p:nvSpPr>
        <p:spPr>
          <a:xfrm>
            <a:off x="8882703" y="1363133"/>
            <a:ext cx="2494381" cy="585080"/>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4" name="Google Shape;264;p60"/>
          <p:cNvSpPr txBox="1">
            <a:spLocks noGrp="1"/>
          </p:cNvSpPr>
          <p:nvPr>
            <p:ph type="body" idx="6"/>
          </p:nvPr>
        </p:nvSpPr>
        <p:spPr>
          <a:xfrm>
            <a:off x="8882703" y="2071971"/>
            <a:ext cx="2494381" cy="1239376"/>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000"/>
              <a:buFont typeface="Roboto Light"/>
              <a:buNone/>
              <a:defRPr sz="1333">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5" name="Google Shape;265;p60"/>
          <p:cNvSpPr txBox="1">
            <a:spLocks noGrp="1"/>
          </p:cNvSpPr>
          <p:nvPr>
            <p:ph type="body" idx="7"/>
          </p:nvPr>
        </p:nvSpPr>
        <p:spPr>
          <a:xfrm>
            <a:off x="5901103" y="3596227"/>
            <a:ext cx="2494381" cy="585080"/>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6" name="Google Shape;266;p60"/>
          <p:cNvSpPr txBox="1">
            <a:spLocks noGrp="1"/>
          </p:cNvSpPr>
          <p:nvPr>
            <p:ph type="body" idx="8"/>
          </p:nvPr>
        </p:nvSpPr>
        <p:spPr>
          <a:xfrm>
            <a:off x="5901103" y="4305064"/>
            <a:ext cx="2494381" cy="1239376"/>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000"/>
              <a:buFont typeface="Roboto Light"/>
              <a:buNone/>
              <a:defRPr sz="1333">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7" name="Google Shape;267;p60"/>
          <p:cNvSpPr txBox="1">
            <a:spLocks noGrp="1"/>
          </p:cNvSpPr>
          <p:nvPr>
            <p:ph type="body" idx="9"/>
          </p:nvPr>
        </p:nvSpPr>
        <p:spPr>
          <a:xfrm>
            <a:off x="8882703" y="3596227"/>
            <a:ext cx="2494381" cy="585080"/>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8" name="Google Shape;268;p60"/>
          <p:cNvSpPr txBox="1">
            <a:spLocks noGrp="1"/>
          </p:cNvSpPr>
          <p:nvPr>
            <p:ph type="body" idx="13"/>
          </p:nvPr>
        </p:nvSpPr>
        <p:spPr>
          <a:xfrm>
            <a:off x="8882703" y="4305064"/>
            <a:ext cx="2494381" cy="1239376"/>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000"/>
              <a:buFont typeface="Roboto Light"/>
              <a:buNone/>
              <a:defRPr sz="1333">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9" name="Google Shape;269;p6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2924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Opt 3">
  <p:cSld name="Title Slide - Opt 3">
    <p:bg>
      <p:bgPr>
        <a:solidFill>
          <a:schemeClr val="dk1"/>
        </a:solidFill>
        <a:effectLst/>
      </p:bgPr>
    </p:bg>
    <p:spTree>
      <p:nvGrpSpPr>
        <p:cNvPr id="1" name="Shape 34"/>
        <p:cNvGrpSpPr/>
        <p:nvPr/>
      </p:nvGrpSpPr>
      <p:grpSpPr>
        <a:xfrm>
          <a:off x="0" y="0"/>
          <a:ext cx="0" cy="0"/>
          <a:chOff x="0" y="0"/>
          <a:chExt cx="0" cy="0"/>
        </a:xfrm>
      </p:grpSpPr>
      <p:pic>
        <p:nvPicPr>
          <p:cNvPr id="35" name="Google Shape;35;p43"/>
          <p:cNvPicPr preferRelativeResize="0"/>
          <p:nvPr/>
        </p:nvPicPr>
        <p:blipFill rotWithShape="1">
          <a:blip r:embed="rId2">
            <a:alphaModFix/>
          </a:blip>
          <a:srcRect/>
          <a:stretch/>
        </p:blipFill>
        <p:spPr>
          <a:xfrm>
            <a:off x="4340467" y="-133"/>
            <a:ext cx="7517267" cy="6858135"/>
          </a:xfrm>
          <a:prstGeom prst="rect">
            <a:avLst/>
          </a:prstGeom>
          <a:noFill/>
          <a:ln>
            <a:noFill/>
          </a:ln>
        </p:spPr>
      </p:pic>
      <p:sp>
        <p:nvSpPr>
          <p:cNvPr id="36" name="Google Shape;36;p43"/>
          <p:cNvSpPr txBox="1"/>
          <p:nvPr/>
        </p:nvSpPr>
        <p:spPr>
          <a:xfrm>
            <a:off x="8712267" y="5778018"/>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FFFFFF"/>
                </a:solidFill>
                <a:latin typeface="Roboto Thin"/>
                <a:ea typeface="Roboto Thin"/>
                <a:cs typeface="Roboto Thin"/>
                <a:sym typeface="Roboto Thin"/>
              </a:rPr>
              <a:t>We</a:t>
            </a:r>
            <a:r>
              <a:rPr lang="en-CA" sz="2400" kern="0">
                <a:solidFill>
                  <a:srgbClr val="FFFFFF"/>
                </a:solidFill>
                <a:latin typeface="Roboto"/>
                <a:ea typeface="Roboto"/>
                <a:cs typeface="Roboto"/>
                <a:sym typeface="Roboto"/>
              </a:rPr>
              <a:t> </a:t>
            </a:r>
            <a:r>
              <a:rPr lang="en-CA" sz="2400" kern="0">
                <a:solidFill>
                  <a:srgbClr val="FFFFFF"/>
                </a:solidFill>
                <a:latin typeface="Roboto Light"/>
                <a:ea typeface="Roboto Light"/>
                <a:cs typeface="Roboto Light"/>
                <a:sym typeface="Roboto Light"/>
              </a:rPr>
              <a:t>power</a:t>
            </a:r>
            <a:r>
              <a:rPr lang="en-CA" sz="2400" kern="0">
                <a:solidFill>
                  <a:srgbClr val="FFFFFF"/>
                </a:solidFill>
                <a:latin typeface="Roboto"/>
                <a:ea typeface="Roboto"/>
                <a:cs typeface="Roboto"/>
                <a:sym typeface="Roboto"/>
              </a:rPr>
              <a:t> </a:t>
            </a:r>
            <a:r>
              <a:rPr lang="en-CA" sz="2400" b="1" kern="0">
                <a:solidFill>
                  <a:srgbClr val="FFFFFF"/>
                </a:solidFill>
                <a:latin typeface="Roboto"/>
                <a:ea typeface="Roboto"/>
                <a:cs typeface="Roboto"/>
                <a:sym typeface="Roboto"/>
              </a:rPr>
              <a:t>bold.</a:t>
            </a:r>
            <a:endParaRPr sz="2400" b="1" kern="0">
              <a:solidFill>
                <a:srgbClr val="FFFFFF"/>
              </a:solidFill>
              <a:latin typeface="Roboto"/>
              <a:ea typeface="Roboto"/>
              <a:cs typeface="Roboto"/>
              <a:sym typeface="Roboto"/>
            </a:endParaRPr>
          </a:p>
        </p:txBody>
      </p:sp>
      <p:sp>
        <p:nvSpPr>
          <p:cNvPr id="37" name="Google Shape;37;p43"/>
          <p:cNvSpPr txBox="1">
            <a:spLocks noGrp="1"/>
          </p:cNvSpPr>
          <p:nvPr>
            <p:ph type="ctrTitle"/>
          </p:nvPr>
        </p:nvSpPr>
        <p:spPr>
          <a:xfrm>
            <a:off x="487667" y="1300967"/>
            <a:ext cx="5674800" cy="199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200"/>
              <a:buNone/>
              <a:defRPr sz="2133">
                <a:solidFill>
                  <a:schemeClr val="lt1"/>
                </a:solidFill>
              </a:defRPr>
            </a:lvl2pPr>
            <a:lvl3pPr lvl="2" algn="l" rtl="0">
              <a:lnSpc>
                <a:spcPct val="100000"/>
              </a:lnSpc>
              <a:spcBef>
                <a:spcPts val="0"/>
              </a:spcBef>
              <a:spcAft>
                <a:spcPts val="0"/>
              </a:spcAft>
              <a:buClr>
                <a:schemeClr val="lt1"/>
              </a:buClr>
              <a:buSzPts val="1200"/>
              <a:buNone/>
              <a:defRPr sz="2133">
                <a:solidFill>
                  <a:schemeClr val="lt1"/>
                </a:solidFill>
              </a:defRPr>
            </a:lvl3pPr>
            <a:lvl4pPr lvl="3" algn="l" rtl="0">
              <a:lnSpc>
                <a:spcPct val="100000"/>
              </a:lnSpc>
              <a:spcBef>
                <a:spcPts val="0"/>
              </a:spcBef>
              <a:spcAft>
                <a:spcPts val="0"/>
              </a:spcAft>
              <a:buClr>
                <a:schemeClr val="lt1"/>
              </a:buClr>
              <a:buSzPts val="1200"/>
              <a:buNone/>
              <a:defRPr sz="2133">
                <a:solidFill>
                  <a:schemeClr val="lt1"/>
                </a:solidFill>
              </a:defRPr>
            </a:lvl4pPr>
            <a:lvl5pPr lvl="4" algn="l" rtl="0">
              <a:lnSpc>
                <a:spcPct val="100000"/>
              </a:lnSpc>
              <a:spcBef>
                <a:spcPts val="0"/>
              </a:spcBef>
              <a:spcAft>
                <a:spcPts val="0"/>
              </a:spcAft>
              <a:buClr>
                <a:schemeClr val="lt1"/>
              </a:buClr>
              <a:buSzPts val="1200"/>
              <a:buNone/>
              <a:defRPr sz="2133">
                <a:solidFill>
                  <a:schemeClr val="lt1"/>
                </a:solidFill>
              </a:defRPr>
            </a:lvl5pPr>
            <a:lvl6pPr lvl="5" algn="l" rtl="0">
              <a:lnSpc>
                <a:spcPct val="100000"/>
              </a:lnSpc>
              <a:spcBef>
                <a:spcPts val="0"/>
              </a:spcBef>
              <a:spcAft>
                <a:spcPts val="0"/>
              </a:spcAft>
              <a:buClr>
                <a:schemeClr val="lt1"/>
              </a:buClr>
              <a:buSzPts val="1200"/>
              <a:buNone/>
              <a:defRPr sz="2133">
                <a:solidFill>
                  <a:schemeClr val="lt1"/>
                </a:solidFill>
              </a:defRPr>
            </a:lvl6pPr>
            <a:lvl7pPr lvl="6" algn="l" rtl="0">
              <a:lnSpc>
                <a:spcPct val="100000"/>
              </a:lnSpc>
              <a:spcBef>
                <a:spcPts val="0"/>
              </a:spcBef>
              <a:spcAft>
                <a:spcPts val="0"/>
              </a:spcAft>
              <a:buClr>
                <a:schemeClr val="lt1"/>
              </a:buClr>
              <a:buSzPts val="1200"/>
              <a:buNone/>
              <a:defRPr sz="2133">
                <a:solidFill>
                  <a:schemeClr val="lt1"/>
                </a:solidFill>
              </a:defRPr>
            </a:lvl7pPr>
            <a:lvl8pPr lvl="7" algn="l" rtl="0">
              <a:lnSpc>
                <a:spcPct val="100000"/>
              </a:lnSpc>
              <a:spcBef>
                <a:spcPts val="0"/>
              </a:spcBef>
              <a:spcAft>
                <a:spcPts val="0"/>
              </a:spcAft>
              <a:buClr>
                <a:schemeClr val="lt1"/>
              </a:buClr>
              <a:buSzPts val="1200"/>
              <a:buNone/>
              <a:defRPr sz="2133">
                <a:solidFill>
                  <a:schemeClr val="lt1"/>
                </a:solidFill>
              </a:defRPr>
            </a:lvl8pPr>
            <a:lvl9pPr lvl="8" algn="l" rtl="0">
              <a:lnSpc>
                <a:spcPct val="100000"/>
              </a:lnSpc>
              <a:spcBef>
                <a:spcPts val="0"/>
              </a:spcBef>
              <a:spcAft>
                <a:spcPts val="0"/>
              </a:spcAft>
              <a:buClr>
                <a:schemeClr val="lt1"/>
              </a:buClr>
              <a:buSzPts val="1200"/>
              <a:buNone/>
              <a:defRPr sz="2133">
                <a:solidFill>
                  <a:schemeClr val="lt1"/>
                </a:solidFill>
              </a:defRPr>
            </a:lvl9pPr>
          </a:lstStyle>
          <a:p>
            <a:endParaRPr/>
          </a:p>
        </p:txBody>
      </p:sp>
      <p:sp>
        <p:nvSpPr>
          <p:cNvPr id="38" name="Google Shape;38;p43"/>
          <p:cNvSpPr txBox="1">
            <a:spLocks noGrp="1"/>
          </p:cNvSpPr>
          <p:nvPr>
            <p:ph type="subTitle" idx="1"/>
          </p:nvPr>
        </p:nvSpPr>
        <p:spPr>
          <a:xfrm>
            <a:off x="487659"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lt1"/>
              </a:buClr>
              <a:buSzPts val="1500"/>
              <a:buNone/>
              <a:defRPr sz="2000">
                <a:solidFill>
                  <a:schemeClr val="lt1"/>
                </a:solidFill>
              </a:defRPr>
            </a:lvl2pPr>
            <a:lvl3pPr lvl="2" algn="ctr" rtl="0">
              <a:lnSpc>
                <a:spcPct val="100000"/>
              </a:lnSpc>
              <a:spcBef>
                <a:spcPts val="500"/>
              </a:spcBef>
              <a:spcAft>
                <a:spcPts val="0"/>
              </a:spcAft>
              <a:buClr>
                <a:schemeClr val="lt1"/>
              </a:buClr>
              <a:buSzPts val="1350"/>
              <a:buNone/>
              <a:defRPr sz="1800">
                <a:solidFill>
                  <a:schemeClr val="lt1"/>
                </a:solidFill>
              </a:defRPr>
            </a:lvl3pPr>
            <a:lvl4pPr lvl="3" algn="ctr" rtl="0">
              <a:lnSpc>
                <a:spcPct val="100000"/>
              </a:lnSpc>
              <a:spcBef>
                <a:spcPts val="500"/>
              </a:spcBef>
              <a:spcAft>
                <a:spcPts val="0"/>
              </a:spcAft>
              <a:buClr>
                <a:schemeClr val="lt1"/>
              </a:buClr>
              <a:buSzPts val="1200"/>
              <a:buNone/>
              <a:defRPr sz="1600">
                <a:solidFill>
                  <a:schemeClr val="lt1"/>
                </a:solidFill>
              </a:defRPr>
            </a:lvl4pPr>
            <a:lvl5pPr lvl="4" algn="ctr" rtl="0">
              <a:lnSpc>
                <a:spcPct val="100000"/>
              </a:lnSpc>
              <a:spcBef>
                <a:spcPts val="500"/>
              </a:spcBef>
              <a:spcAft>
                <a:spcPts val="0"/>
              </a:spcAft>
              <a:buClr>
                <a:schemeClr val="lt1"/>
              </a:buClr>
              <a:buSzPts val="1200"/>
              <a:buNone/>
              <a:defRPr sz="1600">
                <a:solidFill>
                  <a:schemeClr val="lt1"/>
                </a:solidFill>
              </a:defRPr>
            </a:lvl5pPr>
            <a:lvl6pPr lvl="5" algn="ctr" rtl="0">
              <a:lnSpc>
                <a:spcPct val="90000"/>
              </a:lnSpc>
              <a:spcBef>
                <a:spcPts val="500"/>
              </a:spcBef>
              <a:spcAft>
                <a:spcPts val="0"/>
              </a:spcAft>
              <a:buClr>
                <a:schemeClr val="lt1"/>
              </a:buClr>
              <a:buSzPts val="1200"/>
              <a:buNone/>
              <a:defRPr sz="1600">
                <a:solidFill>
                  <a:schemeClr val="lt1"/>
                </a:solidFill>
              </a:defRPr>
            </a:lvl6pPr>
            <a:lvl7pPr lvl="6" algn="ctr" rtl="0">
              <a:lnSpc>
                <a:spcPct val="90000"/>
              </a:lnSpc>
              <a:spcBef>
                <a:spcPts val="500"/>
              </a:spcBef>
              <a:spcAft>
                <a:spcPts val="0"/>
              </a:spcAft>
              <a:buClr>
                <a:schemeClr val="lt1"/>
              </a:buClr>
              <a:buSzPts val="1200"/>
              <a:buNone/>
              <a:defRPr sz="1600">
                <a:solidFill>
                  <a:schemeClr val="lt1"/>
                </a:solidFill>
              </a:defRPr>
            </a:lvl7pPr>
            <a:lvl8pPr lvl="7" algn="ctr" rtl="0">
              <a:lnSpc>
                <a:spcPct val="90000"/>
              </a:lnSpc>
              <a:spcBef>
                <a:spcPts val="500"/>
              </a:spcBef>
              <a:spcAft>
                <a:spcPts val="0"/>
              </a:spcAft>
              <a:buClr>
                <a:schemeClr val="lt1"/>
              </a:buClr>
              <a:buSzPts val="1200"/>
              <a:buNone/>
              <a:defRPr sz="1600">
                <a:solidFill>
                  <a:schemeClr val="lt1"/>
                </a:solidFill>
              </a:defRPr>
            </a:lvl8pPr>
            <a:lvl9pPr lvl="8" algn="ctr" rtl="0">
              <a:lnSpc>
                <a:spcPct val="90000"/>
              </a:lnSpc>
              <a:spcBef>
                <a:spcPts val="500"/>
              </a:spcBef>
              <a:spcAft>
                <a:spcPts val="0"/>
              </a:spcAft>
              <a:buClr>
                <a:schemeClr val="lt1"/>
              </a:buClr>
              <a:buSzPts val="1200"/>
              <a:buNone/>
              <a:defRPr sz="1600">
                <a:solidFill>
                  <a:schemeClr val="lt1"/>
                </a:solidFill>
              </a:defRPr>
            </a:lvl9pPr>
          </a:lstStyle>
          <a:p>
            <a:endParaRPr/>
          </a:p>
        </p:txBody>
      </p:sp>
      <p:pic>
        <p:nvPicPr>
          <p:cNvPr id="39" name="Google Shape;39;p43"/>
          <p:cNvPicPr preferRelativeResize="0"/>
          <p:nvPr/>
        </p:nvPicPr>
        <p:blipFill>
          <a:blip r:embed="rId3">
            <a:alphaModFix/>
          </a:blip>
          <a:stretch>
            <a:fillRect/>
          </a:stretch>
        </p:blipFill>
        <p:spPr>
          <a:xfrm>
            <a:off x="487667" y="365767"/>
            <a:ext cx="1314351" cy="460700"/>
          </a:xfrm>
          <a:prstGeom prst="rect">
            <a:avLst/>
          </a:prstGeom>
          <a:noFill/>
          <a:ln>
            <a:noFill/>
          </a:ln>
        </p:spPr>
      </p:pic>
      <p:pic>
        <p:nvPicPr>
          <p:cNvPr id="40" name="Google Shape;40;p43"/>
          <p:cNvPicPr preferRelativeResize="0"/>
          <p:nvPr/>
        </p:nvPicPr>
        <p:blipFill>
          <a:blip r:embed="rId4">
            <a:alphaModFix/>
          </a:blip>
          <a:stretch>
            <a:fillRect/>
          </a:stretch>
        </p:blipFill>
        <p:spPr>
          <a:xfrm rot="5400000">
            <a:off x="9343202" y="2932115"/>
            <a:ext cx="6854697" cy="953900"/>
          </a:xfrm>
          <a:prstGeom prst="rect">
            <a:avLst/>
          </a:prstGeom>
          <a:noFill/>
          <a:ln>
            <a:noFill/>
          </a:ln>
        </p:spPr>
      </p:pic>
    </p:spTree>
    <p:extLst>
      <p:ext uri="{BB962C8B-B14F-4D97-AF65-F5344CB8AC3E}">
        <p14:creationId xmlns:p14="http://schemas.microsoft.com/office/powerpoint/2010/main" val="531670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0"/>
        <p:cNvGrpSpPr/>
        <p:nvPr/>
      </p:nvGrpSpPr>
      <p:grpSpPr>
        <a:xfrm>
          <a:off x="0" y="0"/>
          <a:ext cx="0" cy="0"/>
          <a:chOff x="0" y="0"/>
          <a:chExt cx="0" cy="0"/>
        </a:xfrm>
      </p:grpSpPr>
      <p:sp>
        <p:nvSpPr>
          <p:cNvPr id="271" name="Google Shape;271;p61"/>
          <p:cNvSpPr>
            <a:spLocks noGrp="1"/>
          </p:cNvSpPr>
          <p:nvPr>
            <p:ph type="pic" idx="2"/>
          </p:nvPr>
        </p:nvSpPr>
        <p:spPr>
          <a:xfrm>
            <a:off x="1" y="0"/>
            <a:ext cx="5380567" cy="6858000"/>
          </a:xfrm>
          <a:prstGeom prst="rect">
            <a:avLst/>
          </a:prstGeom>
          <a:solidFill>
            <a:srgbClr val="F4F4F1"/>
          </a:solidFill>
          <a:ln>
            <a:noFill/>
          </a:ln>
        </p:spPr>
      </p:sp>
      <p:sp>
        <p:nvSpPr>
          <p:cNvPr id="272" name="Google Shape;272;p61"/>
          <p:cNvSpPr txBox="1">
            <a:spLocks noGrp="1"/>
          </p:cNvSpPr>
          <p:nvPr>
            <p:ph type="title"/>
          </p:nvPr>
        </p:nvSpPr>
        <p:spPr>
          <a:xfrm>
            <a:off x="5833906" y="830181"/>
            <a:ext cx="5519895" cy="1325563"/>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73" name="Google Shape;273;p61"/>
          <p:cNvSpPr txBox="1">
            <a:spLocks noGrp="1"/>
          </p:cNvSpPr>
          <p:nvPr>
            <p:ph type="body" idx="1"/>
          </p:nvPr>
        </p:nvSpPr>
        <p:spPr>
          <a:xfrm>
            <a:off x="5833906" y="2462229"/>
            <a:ext cx="5519895" cy="3074795"/>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Char char="•"/>
              <a:defRPr sz="1600"/>
            </a:lvl1pPr>
            <a:lvl2pPr marL="1219170" lvl="1" indent="-393690" algn="l">
              <a:lnSpc>
                <a:spcPct val="114000"/>
              </a:lnSpc>
              <a:spcBef>
                <a:spcPts val="500"/>
              </a:spcBef>
              <a:spcAft>
                <a:spcPts val="0"/>
              </a:spcAft>
              <a:buClr>
                <a:schemeClr val="dk1"/>
              </a:buClr>
              <a:buSzPts val="1050"/>
              <a:buChar char="•"/>
              <a:defRPr sz="1400"/>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Char char="•"/>
              <a:defRPr sz="1200"/>
            </a:lvl4pPr>
            <a:lvl5pPr marL="3047924" lvl="4" indent="-380990" algn="l">
              <a:lnSpc>
                <a:spcPct val="114000"/>
              </a:lnSpc>
              <a:spcBef>
                <a:spcPts val="500"/>
              </a:spcBef>
              <a:spcAft>
                <a:spcPts val="0"/>
              </a:spcAft>
              <a:buClr>
                <a:schemeClr val="dk1"/>
              </a:buClr>
              <a:buSzPts val="900"/>
              <a:buChar char="•"/>
              <a:defRPr sz="12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74" name="Google Shape;274;p61"/>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pic>
        <p:nvPicPr>
          <p:cNvPr id="275" name="Google Shape;275;p61"/>
          <p:cNvPicPr preferRelativeResize="0"/>
          <p:nvPr/>
        </p:nvPicPr>
        <p:blipFill>
          <a:blip r:embed="rId2">
            <a:alphaModFix/>
          </a:blip>
          <a:stretch>
            <a:fillRect/>
          </a:stretch>
        </p:blipFill>
        <p:spPr>
          <a:xfrm>
            <a:off x="814933" y="6136233"/>
            <a:ext cx="772835" cy="270800"/>
          </a:xfrm>
          <a:prstGeom prst="rect">
            <a:avLst/>
          </a:prstGeom>
          <a:noFill/>
          <a:ln>
            <a:noFill/>
          </a:ln>
        </p:spPr>
      </p:pic>
      <p:sp>
        <p:nvSpPr>
          <p:cNvPr id="276" name="Google Shape;276;p61"/>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81248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77"/>
        <p:cNvGrpSpPr/>
        <p:nvPr/>
      </p:nvGrpSpPr>
      <p:grpSpPr>
        <a:xfrm>
          <a:off x="0" y="0"/>
          <a:ext cx="0" cy="0"/>
          <a:chOff x="0" y="0"/>
          <a:chExt cx="0" cy="0"/>
        </a:xfrm>
      </p:grpSpPr>
      <p:sp>
        <p:nvSpPr>
          <p:cNvPr id="278" name="Google Shape;278;p62"/>
          <p:cNvSpPr>
            <a:spLocks noGrp="1"/>
          </p:cNvSpPr>
          <p:nvPr>
            <p:ph type="pic" idx="2"/>
          </p:nvPr>
        </p:nvSpPr>
        <p:spPr>
          <a:xfrm>
            <a:off x="6811433" y="522433"/>
            <a:ext cx="5380400" cy="5664000"/>
          </a:xfrm>
          <a:prstGeom prst="rect">
            <a:avLst/>
          </a:prstGeom>
          <a:solidFill>
            <a:srgbClr val="F4F4F1"/>
          </a:solidFill>
          <a:ln>
            <a:noFill/>
          </a:ln>
        </p:spPr>
      </p:sp>
      <p:sp>
        <p:nvSpPr>
          <p:cNvPr id="279" name="Google Shape;279;p62"/>
          <p:cNvSpPr txBox="1">
            <a:spLocks noGrp="1"/>
          </p:cNvSpPr>
          <p:nvPr>
            <p:ph type="title"/>
          </p:nvPr>
        </p:nvSpPr>
        <p:spPr>
          <a:xfrm>
            <a:off x="814917" y="1393999"/>
            <a:ext cx="5520000" cy="1325600"/>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80" name="Google Shape;280;p62"/>
          <p:cNvSpPr txBox="1">
            <a:spLocks noGrp="1"/>
          </p:cNvSpPr>
          <p:nvPr>
            <p:ph type="body" idx="1"/>
          </p:nvPr>
        </p:nvSpPr>
        <p:spPr>
          <a:xfrm>
            <a:off x="814918" y="2928227"/>
            <a:ext cx="5519895" cy="3054471"/>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393690" algn="l">
              <a:lnSpc>
                <a:spcPct val="114000"/>
              </a:lnSpc>
              <a:spcBef>
                <a:spcPts val="500"/>
              </a:spcBef>
              <a:spcAft>
                <a:spcPts val="0"/>
              </a:spcAft>
              <a:buClr>
                <a:schemeClr val="dk1"/>
              </a:buClr>
              <a:buSzPts val="1050"/>
              <a:buFont typeface="Roboto Light"/>
              <a:buChar char="•"/>
              <a:defRPr sz="1400">
                <a:latin typeface="Roboto Light"/>
                <a:ea typeface="Roboto Light"/>
                <a:cs typeface="Roboto Light"/>
                <a:sym typeface="Roboto Light"/>
              </a:defRPr>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81" name="Google Shape;281;p62"/>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82" name="Google Shape;282;p62"/>
          <p:cNvSpPr txBox="1">
            <a:spLocks noGrp="1"/>
          </p:cNvSpPr>
          <p:nvPr>
            <p:ph type="body" idx="3"/>
          </p:nvPr>
        </p:nvSpPr>
        <p:spPr>
          <a:xfrm>
            <a:off x="814918" y="1007533"/>
            <a:ext cx="5519895" cy="3556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chemeClr val="dk1"/>
              </a:buClr>
              <a:buSzPts val="800"/>
              <a:buFont typeface="Roboto Light"/>
              <a:buNone/>
              <a:defRPr sz="1067">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800"/>
              <a:buNone/>
              <a:defRPr sz="1067"/>
            </a:lvl3pPr>
            <a:lvl4pPr marL="2438339" lvl="3"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83" name="Google Shape;283;p62"/>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06352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84"/>
        <p:cNvGrpSpPr/>
        <p:nvPr/>
      </p:nvGrpSpPr>
      <p:grpSpPr>
        <a:xfrm>
          <a:off x="0" y="0"/>
          <a:ext cx="0" cy="0"/>
          <a:chOff x="0" y="0"/>
          <a:chExt cx="0" cy="0"/>
        </a:xfrm>
      </p:grpSpPr>
      <p:sp>
        <p:nvSpPr>
          <p:cNvPr id="285" name="Google Shape;285;p63"/>
          <p:cNvSpPr/>
          <p:nvPr/>
        </p:nvSpPr>
        <p:spPr>
          <a:xfrm>
            <a:off x="6146396" y="1086948"/>
            <a:ext cx="5187200" cy="4684000"/>
          </a:xfrm>
          <a:prstGeom prst="rect">
            <a:avLst/>
          </a:prstGeom>
          <a:solidFill>
            <a:srgbClr val="1F2937"/>
          </a:solidFill>
          <a:ln>
            <a:noFill/>
          </a:ln>
        </p:spPr>
        <p:txBody>
          <a:bodyPr spcFirstLastPara="1" wrap="square" lIns="121900" tIns="60933" rIns="121900" bIns="60933" anchor="ctr" anchorCtr="0">
            <a:noAutofit/>
          </a:bodyPr>
          <a:lstStyle/>
          <a:p>
            <a:pPr algn="ctr">
              <a:buClr>
                <a:srgbClr val="000000"/>
              </a:buClr>
              <a:buSzPts val="1800"/>
              <a:buFont typeface="Arial"/>
              <a:buNone/>
            </a:pPr>
            <a:endParaRPr sz="2400" kern="0">
              <a:solidFill>
                <a:srgbClr val="FFFFFF"/>
              </a:solidFill>
              <a:latin typeface="Calibri"/>
              <a:ea typeface="Calibri"/>
              <a:cs typeface="Calibri"/>
              <a:sym typeface="Calibri"/>
            </a:endParaRPr>
          </a:p>
        </p:txBody>
      </p:sp>
      <p:sp>
        <p:nvSpPr>
          <p:cNvPr id="286" name="Google Shape;286;p63"/>
          <p:cNvSpPr txBox="1">
            <a:spLocks noGrp="1"/>
          </p:cNvSpPr>
          <p:nvPr>
            <p:ph type="title"/>
          </p:nvPr>
        </p:nvSpPr>
        <p:spPr>
          <a:xfrm>
            <a:off x="814919" y="1393999"/>
            <a:ext cx="4529520" cy="1325563"/>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63"/>
          <p:cNvSpPr txBox="1">
            <a:spLocks noGrp="1"/>
          </p:cNvSpPr>
          <p:nvPr>
            <p:ph type="body" idx="1"/>
          </p:nvPr>
        </p:nvSpPr>
        <p:spPr>
          <a:xfrm>
            <a:off x="814919" y="2928227"/>
            <a:ext cx="4529520" cy="2949759"/>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393690" algn="l">
              <a:lnSpc>
                <a:spcPct val="114000"/>
              </a:lnSpc>
              <a:spcBef>
                <a:spcPts val="500"/>
              </a:spcBef>
              <a:spcAft>
                <a:spcPts val="0"/>
              </a:spcAft>
              <a:buClr>
                <a:schemeClr val="dk1"/>
              </a:buClr>
              <a:buSzPts val="1050"/>
              <a:buFont typeface="Roboto Light"/>
              <a:buChar char="•"/>
              <a:defRPr sz="1400">
                <a:latin typeface="Roboto Light"/>
                <a:ea typeface="Roboto Light"/>
                <a:cs typeface="Roboto Light"/>
                <a:sym typeface="Roboto Light"/>
              </a:defRPr>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88" name="Google Shape;288;p63"/>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89" name="Google Shape;289;p63"/>
          <p:cNvSpPr txBox="1">
            <a:spLocks noGrp="1"/>
          </p:cNvSpPr>
          <p:nvPr>
            <p:ph type="body" idx="2"/>
          </p:nvPr>
        </p:nvSpPr>
        <p:spPr>
          <a:xfrm>
            <a:off x="814919" y="1007533"/>
            <a:ext cx="4529520" cy="3556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chemeClr val="dk1"/>
              </a:buClr>
              <a:buSzPts val="800"/>
              <a:buFont typeface="Roboto Light"/>
              <a:buNone/>
              <a:defRPr sz="1067">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800"/>
              <a:buNone/>
              <a:defRPr sz="1067"/>
            </a:lvl3pPr>
            <a:lvl4pPr marL="2438339" lvl="3"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90" name="Google Shape;290;p63"/>
          <p:cNvSpPr txBox="1">
            <a:spLocks noGrp="1"/>
          </p:cNvSpPr>
          <p:nvPr>
            <p:ph type="body" idx="3"/>
          </p:nvPr>
        </p:nvSpPr>
        <p:spPr>
          <a:xfrm>
            <a:off x="6678340" y="1363133"/>
            <a:ext cx="4123249" cy="1356428"/>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lt1"/>
              </a:buClr>
              <a:buSzPts val="2000"/>
              <a:buNone/>
              <a:defRPr sz="2667" b="1">
                <a:solidFill>
                  <a:schemeClr val="lt1"/>
                </a:solidFill>
              </a:defRPr>
            </a:lvl1pPr>
            <a:lvl2pPr marL="1219170" lvl="1" indent="-457189" algn="l">
              <a:lnSpc>
                <a:spcPct val="100000"/>
              </a:lnSpc>
              <a:spcBef>
                <a:spcPts val="500"/>
              </a:spcBef>
              <a:spcAft>
                <a:spcPts val="0"/>
              </a:spcAft>
              <a:buClr>
                <a:schemeClr val="dk1"/>
              </a:buClr>
              <a:buSzPts val="1800"/>
              <a:buChar char="•"/>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Char char="•"/>
              <a:defRPr/>
            </a:lvl4pPr>
            <a:lvl5pPr marL="3047924" lvl="4" indent="-457189" algn="l">
              <a:lnSpc>
                <a:spcPct val="10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91" name="Google Shape;291;p63"/>
          <p:cNvSpPr txBox="1">
            <a:spLocks noGrp="1"/>
          </p:cNvSpPr>
          <p:nvPr>
            <p:ph type="body" idx="4"/>
          </p:nvPr>
        </p:nvSpPr>
        <p:spPr>
          <a:xfrm>
            <a:off x="6678340" y="2928227"/>
            <a:ext cx="4123249" cy="2487008"/>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lt1"/>
              </a:buClr>
              <a:buSzPts val="1000"/>
              <a:buFont typeface="Roboto Light"/>
              <a:buNone/>
              <a:defRPr sz="1333">
                <a:solidFill>
                  <a:schemeClr val="lt1"/>
                </a:solidFill>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lt1"/>
              </a:buClr>
              <a:buSzPts val="1800"/>
              <a:buChar char="•"/>
              <a:defRPr>
                <a:solidFill>
                  <a:schemeClr val="lt1"/>
                </a:solidFill>
              </a:defRPr>
            </a:lvl3pPr>
            <a:lvl4pPr marL="2438339" lvl="3" indent="-457189" algn="l">
              <a:lnSpc>
                <a:spcPct val="10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5pPr>
            <a:lvl6pPr marL="3657509" lvl="5" indent="-457189" algn="l">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292" name="Google Shape;292;p63"/>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11587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93"/>
        <p:cNvGrpSpPr/>
        <p:nvPr/>
      </p:nvGrpSpPr>
      <p:grpSpPr>
        <a:xfrm>
          <a:off x="0" y="0"/>
          <a:ext cx="0" cy="0"/>
          <a:chOff x="0" y="0"/>
          <a:chExt cx="0" cy="0"/>
        </a:xfrm>
      </p:grpSpPr>
      <p:sp>
        <p:nvSpPr>
          <p:cNvPr id="294" name="Google Shape;294;p64"/>
          <p:cNvSpPr txBox="1">
            <a:spLocks noGrp="1"/>
          </p:cNvSpPr>
          <p:nvPr>
            <p:ph type="title"/>
          </p:nvPr>
        </p:nvSpPr>
        <p:spPr>
          <a:xfrm>
            <a:off x="814949" y="3566975"/>
            <a:ext cx="7918000" cy="622400"/>
          </a:xfrm>
          <a:prstGeom prst="rect">
            <a:avLst/>
          </a:prstGeom>
          <a:noFill/>
          <a:ln>
            <a:noFill/>
          </a:ln>
        </p:spPr>
        <p:txBody>
          <a:bodyPr spcFirstLastPara="1" wrap="square" lIns="0" tIns="46800" rIns="0" bIns="45700" anchor="ctr" anchorCtr="0">
            <a:noAutofit/>
          </a:bodyPr>
          <a:lstStyle>
            <a:lvl1pPr lvl="0">
              <a:lnSpc>
                <a:spcPct val="114000"/>
              </a:lnSpc>
              <a:spcBef>
                <a:spcPts val="0"/>
              </a:spcBef>
              <a:spcAft>
                <a:spcPts val="0"/>
              </a:spcAft>
              <a:buSzPts val="1800"/>
              <a:buFont typeface="Arial"/>
              <a:buNone/>
              <a:defRPr sz="2400"/>
            </a:lvl1pPr>
            <a:lvl2pPr lvl="1">
              <a:lnSpc>
                <a:spcPct val="100000"/>
              </a:lnSpc>
              <a:spcBef>
                <a:spcPts val="0"/>
              </a:spcBef>
              <a:spcAft>
                <a:spcPts val="0"/>
              </a:spcAft>
              <a:buClr>
                <a:schemeClr val="dk1"/>
              </a:buClr>
              <a:buSzPts val="1400"/>
              <a:buNone/>
              <a:defRPr>
                <a:solidFill>
                  <a:schemeClr val="dk1"/>
                </a:solidFill>
              </a:defRPr>
            </a:lvl2pPr>
            <a:lvl3pPr lvl="2">
              <a:lnSpc>
                <a:spcPct val="100000"/>
              </a:lnSpc>
              <a:spcBef>
                <a:spcPts val="0"/>
              </a:spcBef>
              <a:spcAft>
                <a:spcPts val="0"/>
              </a:spcAft>
              <a:buClr>
                <a:schemeClr val="dk1"/>
              </a:buClr>
              <a:buSzPts val="1400"/>
              <a:buNone/>
              <a:defRPr>
                <a:solidFill>
                  <a:schemeClr val="dk1"/>
                </a:solidFill>
              </a:defRPr>
            </a:lvl3pPr>
            <a:lvl4pPr lvl="3">
              <a:lnSpc>
                <a:spcPct val="100000"/>
              </a:lnSpc>
              <a:spcBef>
                <a:spcPts val="0"/>
              </a:spcBef>
              <a:spcAft>
                <a:spcPts val="0"/>
              </a:spcAft>
              <a:buClr>
                <a:schemeClr val="dk1"/>
              </a:buClr>
              <a:buSzPts val="1400"/>
              <a:buNone/>
              <a:defRPr>
                <a:solidFill>
                  <a:schemeClr val="dk1"/>
                </a:solidFill>
              </a:defRPr>
            </a:lvl4pPr>
            <a:lvl5pPr lvl="4">
              <a:lnSpc>
                <a:spcPct val="100000"/>
              </a:lnSpc>
              <a:spcBef>
                <a:spcPts val="0"/>
              </a:spcBef>
              <a:spcAft>
                <a:spcPts val="0"/>
              </a:spcAft>
              <a:buClr>
                <a:schemeClr val="dk1"/>
              </a:buClr>
              <a:buSzPts val="1400"/>
              <a:buNone/>
              <a:defRPr>
                <a:solidFill>
                  <a:schemeClr val="dk1"/>
                </a:solidFill>
              </a:defRPr>
            </a:lvl5pPr>
            <a:lvl6pPr lvl="5">
              <a:lnSpc>
                <a:spcPct val="100000"/>
              </a:lnSpc>
              <a:spcBef>
                <a:spcPts val="0"/>
              </a:spcBef>
              <a:spcAft>
                <a:spcPts val="0"/>
              </a:spcAft>
              <a:buClr>
                <a:schemeClr val="dk1"/>
              </a:buClr>
              <a:buSzPts val="1400"/>
              <a:buNone/>
              <a:defRPr>
                <a:solidFill>
                  <a:schemeClr val="dk1"/>
                </a:solidFill>
              </a:defRPr>
            </a:lvl6pPr>
            <a:lvl7pPr lvl="6">
              <a:lnSpc>
                <a:spcPct val="100000"/>
              </a:lnSpc>
              <a:spcBef>
                <a:spcPts val="0"/>
              </a:spcBef>
              <a:spcAft>
                <a:spcPts val="0"/>
              </a:spcAft>
              <a:buClr>
                <a:schemeClr val="dk1"/>
              </a:buClr>
              <a:buSzPts val="1400"/>
              <a:buNone/>
              <a:defRPr>
                <a:solidFill>
                  <a:schemeClr val="dk1"/>
                </a:solidFill>
              </a:defRPr>
            </a:lvl7pPr>
            <a:lvl8pPr lvl="7">
              <a:lnSpc>
                <a:spcPct val="100000"/>
              </a:lnSpc>
              <a:spcBef>
                <a:spcPts val="0"/>
              </a:spcBef>
              <a:spcAft>
                <a:spcPts val="0"/>
              </a:spcAft>
              <a:buClr>
                <a:schemeClr val="dk1"/>
              </a:buClr>
              <a:buSzPts val="1400"/>
              <a:buNone/>
              <a:defRPr>
                <a:solidFill>
                  <a:schemeClr val="dk1"/>
                </a:solidFill>
              </a:defRPr>
            </a:lvl8pPr>
            <a:lvl9pPr lvl="8">
              <a:lnSpc>
                <a:spcPct val="100000"/>
              </a:lnSpc>
              <a:spcBef>
                <a:spcPts val="0"/>
              </a:spcBef>
              <a:spcAft>
                <a:spcPts val="0"/>
              </a:spcAft>
              <a:buClr>
                <a:schemeClr val="dk1"/>
              </a:buClr>
              <a:buSzPts val="1400"/>
              <a:buNone/>
              <a:defRPr>
                <a:solidFill>
                  <a:schemeClr val="dk1"/>
                </a:solidFill>
              </a:defRPr>
            </a:lvl9pPr>
          </a:lstStyle>
          <a:p>
            <a:endParaRPr/>
          </a:p>
        </p:txBody>
      </p:sp>
      <p:sp>
        <p:nvSpPr>
          <p:cNvPr id="295" name="Google Shape;295;p64"/>
          <p:cNvSpPr txBox="1">
            <a:spLocks noGrp="1"/>
          </p:cNvSpPr>
          <p:nvPr>
            <p:ph type="body" idx="1"/>
          </p:nvPr>
        </p:nvSpPr>
        <p:spPr>
          <a:xfrm>
            <a:off x="814933" y="4327339"/>
            <a:ext cx="7918000" cy="1332800"/>
          </a:xfrm>
          <a:prstGeom prst="rect">
            <a:avLst/>
          </a:prstGeom>
          <a:noFill/>
          <a:ln>
            <a:noFill/>
          </a:ln>
        </p:spPr>
        <p:txBody>
          <a:bodyPr spcFirstLastPara="1" wrap="square" lIns="0" tIns="46800" rIns="0" bIns="45700" anchor="t" anchorCtr="0">
            <a:noAutofit/>
          </a:bodyPr>
          <a:lstStyle>
            <a:lvl1pPr marL="609585" lvl="0" indent="-304792">
              <a:lnSpc>
                <a:spcPct val="114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nSpc>
                <a:spcPct val="114000"/>
              </a:lnSpc>
              <a:spcBef>
                <a:spcPts val="500"/>
              </a:spcBef>
              <a:spcAft>
                <a:spcPts val="0"/>
              </a:spcAft>
              <a:buClr>
                <a:schemeClr val="dk1"/>
              </a:buClr>
              <a:buSzPts val="1000"/>
              <a:buNone/>
              <a:defRPr sz="1333"/>
            </a:lvl3pPr>
            <a:lvl4pPr marL="2438339" lvl="3" indent="-304792">
              <a:lnSpc>
                <a:spcPct val="114000"/>
              </a:lnSpc>
              <a:spcBef>
                <a:spcPts val="500"/>
              </a:spcBef>
              <a:spcAft>
                <a:spcPts val="0"/>
              </a:spcAft>
              <a:buClr>
                <a:schemeClr val="dk1"/>
              </a:buClr>
              <a:buSzPts val="900"/>
              <a:buFont typeface="Roboto Light"/>
              <a:buNone/>
              <a:defRPr sz="1200">
                <a:latin typeface="Roboto Light"/>
                <a:ea typeface="Roboto Light"/>
                <a:cs typeface="Roboto Light"/>
                <a:sym typeface="Roboto Light"/>
              </a:defRPr>
            </a:lvl4pPr>
            <a:lvl5pPr marL="3047924" lvl="4" indent="-304792">
              <a:lnSpc>
                <a:spcPct val="114000"/>
              </a:lnSpc>
              <a:spcBef>
                <a:spcPts val="500"/>
              </a:spcBef>
              <a:spcAft>
                <a:spcPts val="0"/>
              </a:spcAft>
              <a:buClr>
                <a:schemeClr val="dk1"/>
              </a:buClr>
              <a:buSzPts val="900"/>
              <a:buFont typeface="Roboto Light"/>
              <a:buNone/>
              <a:defRPr sz="1200">
                <a:latin typeface="Roboto Light"/>
                <a:ea typeface="Roboto Light"/>
                <a:cs typeface="Roboto Light"/>
                <a:sym typeface="Roboto Light"/>
              </a:defRPr>
            </a:lvl5pPr>
            <a:lvl6pPr marL="3657509" lvl="5" indent="-457189">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96" name="Google Shape;296;p64"/>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97" name="Google Shape;297;p64"/>
          <p:cNvSpPr>
            <a:spLocks noGrp="1"/>
          </p:cNvSpPr>
          <p:nvPr>
            <p:ph type="pic" idx="2"/>
          </p:nvPr>
        </p:nvSpPr>
        <p:spPr>
          <a:xfrm>
            <a:off x="0" y="0"/>
            <a:ext cx="12192000" cy="3429000"/>
          </a:xfrm>
          <a:prstGeom prst="rect">
            <a:avLst/>
          </a:prstGeom>
          <a:solidFill>
            <a:srgbClr val="F4F4F1"/>
          </a:solidFill>
          <a:ln>
            <a:noFill/>
          </a:ln>
        </p:spPr>
      </p:sp>
      <p:sp>
        <p:nvSpPr>
          <p:cNvPr id="298" name="Google Shape;298;p64"/>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87413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
  <p:cSld name="5_Title ">
    <p:spTree>
      <p:nvGrpSpPr>
        <p:cNvPr id="1" name="Shape 299"/>
        <p:cNvGrpSpPr/>
        <p:nvPr/>
      </p:nvGrpSpPr>
      <p:grpSpPr>
        <a:xfrm>
          <a:off x="0" y="0"/>
          <a:ext cx="0" cy="0"/>
          <a:chOff x="0" y="0"/>
          <a:chExt cx="0" cy="0"/>
        </a:xfrm>
      </p:grpSpPr>
      <p:sp>
        <p:nvSpPr>
          <p:cNvPr id="300" name="Google Shape;300;p65"/>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01" name="Google Shape;301;p65"/>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02" name="Google Shape;302;p65"/>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50108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6_Title ">
  <p:cSld name="6_Title ">
    <p:spTree>
      <p:nvGrpSpPr>
        <p:cNvPr id="1" name="Shape 303"/>
        <p:cNvGrpSpPr/>
        <p:nvPr/>
      </p:nvGrpSpPr>
      <p:grpSpPr>
        <a:xfrm>
          <a:off x="0" y="0"/>
          <a:ext cx="0" cy="0"/>
          <a:chOff x="0" y="0"/>
          <a:chExt cx="0" cy="0"/>
        </a:xfrm>
      </p:grpSpPr>
      <p:sp>
        <p:nvSpPr>
          <p:cNvPr id="304" name="Google Shape;304;p66"/>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05" name="Google Shape;305;p66"/>
          <p:cNvSpPr txBox="1">
            <a:spLocks noGrp="1"/>
          </p:cNvSpPr>
          <p:nvPr>
            <p:ph type="body" idx="1"/>
          </p:nvPr>
        </p:nvSpPr>
        <p:spPr>
          <a:xfrm>
            <a:off x="814918" y="1997173"/>
            <a:ext cx="4047705" cy="3716055"/>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Char char="•"/>
              <a:defRPr sz="1600"/>
            </a:lvl1pPr>
            <a:lvl2pPr marL="1219170" lvl="1" indent="-393690" algn="l">
              <a:lnSpc>
                <a:spcPct val="114000"/>
              </a:lnSpc>
              <a:spcBef>
                <a:spcPts val="500"/>
              </a:spcBef>
              <a:spcAft>
                <a:spcPts val="0"/>
              </a:spcAft>
              <a:buClr>
                <a:schemeClr val="dk1"/>
              </a:buClr>
              <a:buSzPts val="1050"/>
              <a:buChar char="•"/>
              <a:defRPr sz="1400"/>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Char char="•"/>
              <a:defRPr sz="12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06" name="Google Shape;306;p66"/>
          <p:cNvSpPr txBox="1">
            <a:spLocks noGrp="1"/>
          </p:cNvSpPr>
          <p:nvPr>
            <p:ph type="title"/>
          </p:nvPr>
        </p:nvSpPr>
        <p:spPr>
          <a:xfrm>
            <a:off x="814918" y="365125"/>
            <a:ext cx="4047705" cy="1325563"/>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66"/>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3920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6_Column">
  <p:cSld name="6_Column">
    <p:spTree>
      <p:nvGrpSpPr>
        <p:cNvPr id="1" name="Shape 308"/>
        <p:cNvGrpSpPr/>
        <p:nvPr/>
      </p:nvGrpSpPr>
      <p:grpSpPr>
        <a:xfrm>
          <a:off x="0" y="0"/>
          <a:ext cx="0" cy="0"/>
          <a:chOff x="0" y="0"/>
          <a:chExt cx="0" cy="0"/>
        </a:xfrm>
      </p:grpSpPr>
      <p:sp>
        <p:nvSpPr>
          <p:cNvPr id="309" name="Google Shape;309;p67"/>
          <p:cNvSpPr txBox="1">
            <a:spLocks noGrp="1"/>
          </p:cNvSpPr>
          <p:nvPr>
            <p:ph type="body" idx="1"/>
          </p:nvPr>
        </p:nvSpPr>
        <p:spPr>
          <a:xfrm>
            <a:off x="814918" y="2619023"/>
            <a:ext cx="5056877" cy="3261076"/>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2pPr>
            <a:lvl3pPr marL="1828754" lvl="2" indent="-304792" algn="l">
              <a:lnSpc>
                <a:spcPct val="114000"/>
              </a:lnSpc>
              <a:spcBef>
                <a:spcPts val="500"/>
              </a:spcBef>
              <a:spcAft>
                <a:spcPts val="0"/>
              </a:spcAft>
              <a:buClr>
                <a:schemeClr val="dk1"/>
              </a:buClr>
              <a:buSzPts val="1200"/>
              <a:buNone/>
              <a:defRPr sz="1600"/>
            </a:lvl3pPr>
            <a:lvl4pPr marL="2438339" lvl="3"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4pPr>
            <a:lvl5pPr marL="3047924" lvl="4"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10" name="Google Shape;310;p67"/>
          <p:cNvSpPr txBox="1">
            <a:spLocks noGrp="1"/>
          </p:cNvSpPr>
          <p:nvPr>
            <p:ph type="body" idx="2"/>
          </p:nvPr>
        </p:nvSpPr>
        <p:spPr>
          <a:xfrm>
            <a:off x="6296923" y="2619023"/>
            <a:ext cx="5056877" cy="3261076"/>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2pPr>
            <a:lvl3pPr marL="1828754" lvl="2" indent="-304792" algn="l">
              <a:lnSpc>
                <a:spcPct val="114000"/>
              </a:lnSpc>
              <a:spcBef>
                <a:spcPts val="500"/>
              </a:spcBef>
              <a:spcAft>
                <a:spcPts val="0"/>
              </a:spcAft>
              <a:buClr>
                <a:schemeClr val="dk1"/>
              </a:buClr>
              <a:buSzPts val="1200"/>
              <a:buNone/>
              <a:defRPr sz="1600"/>
            </a:lvl3pPr>
            <a:lvl4pPr marL="2438339" lvl="3"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4pPr>
            <a:lvl5pPr marL="3047924" lvl="4"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11" name="Google Shape;311;p67"/>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12" name="Google Shape;312;p67"/>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44380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bg>
      <p:bgPr>
        <a:solidFill>
          <a:schemeClr val="dk1"/>
        </a:solidFill>
        <a:effectLst/>
      </p:bgPr>
    </p:bg>
    <p:spTree>
      <p:nvGrpSpPr>
        <p:cNvPr id="1" name="Shape 313"/>
        <p:cNvGrpSpPr/>
        <p:nvPr/>
      </p:nvGrpSpPr>
      <p:grpSpPr>
        <a:xfrm>
          <a:off x="0" y="0"/>
          <a:ext cx="0" cy="0"/>
          <a:chOff x="0" y="0"/>
          <a:chExt cx="0" cy="0"/>
        </a:xfrm>
      </p:grpSpPr>
      <p:sp>
        <p:nvSpPr>
          <p:cNvPr id="314" name="Google Shape;314;p68"/>
          <p:cNvSpPr/>
          <p:nvPr/>
        </p:nvSpPr>
        <p:spPr>
          <a:xfrm flipH="1">
            <a:off x="10771200" y="3681260"/>
            <a:ext cx="1420800" cy="3176800"/>
          </a:xfrm>
          <a:prstGeom prst="rtTriangle">
            <a:avLst/>
          </a:prstGeom>
          <a:gradFill>
            <a:gsLst>
              <a:gs pos="0">
                <a:srgbClr val="113D8A"/>
              </a:gs>
              <a:gs pos="44000">
                <a:srgbClr val="215ABC"/>
              </a:gs>
              <a:gs pos="100000">
                <a:srgbClr val="215ABC"/>
              </a:gs>
            </a:gsLst>
            <a:path path="circle">
              <a:fillToRect t="100000" r="100000"/>
            </a:path>
            <a:tileRect l="-100000" b="-10000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315" name="Google Shape;315;p68"/>
          <p:cNvSpPr/>
          <p:nvPr/>
        </p:nvSpPr>
        <p:spPr>
          <a:xfrm rot="10800000" flipH="1">
            <a:off x="0" y="-44"/>
            <a:ext cx="938000" cy="2096800"/>
          </a:xfrm>
          <a:prstGeom prst="rtTriangle">
            <a:avLst/>
          </a:prstGeom>
          <a:gradFill>
            <a:gsLst>
              <a:gs pos="0">
                <a:srgbClr val="FDC322"/>
              </a:gs>
              <a:gs pos="100000">
                <a:srgbClr val="ED9838"/>
              </a:gs>
            </a:gsLst>
            <a:lin ang="16200038" scaled="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000000"/>
              </a:solidFill>
              <a:ea typeface="Arial"/>
              <a:cs typeface="Arial"/>
              <a:sym typeface="Arial"/>
            </a:endParaRPr>
          </a:p>
        </p:txBody>
      </p:sp>
      <p:sp>
        <p:nvSpPr>
          <p:cNvPr id="316" name="Google Shape;316;p68"/>
          <p:cNvSpPr txBox="1">
            <a:spLocks noGrp="1"/>
          </p:cNvSpPr>
          <p:nvPr>
            <p:ph type="ctrTitle"/>
          </p:nvPr>
        </p:nvSpPr>
        <p:spPr>
          <a:xfrm>
            <a:off x="814916" y="2115820"/>
            <a:ext cx="10538800" cy="2626400"/>
          </a:xfrm>
          <a:prstGeom prst="rect">
            <a:avLst/>
          </a:prstGeom>
          <a:noFill/>
          <a:ln>
            <a:noFill/>
          </a:ln>
        </p:spPr>
        <p:txBody>
          <a:bodyPr spcFirstLastPara="1" wrap="square" lIns="0" tIns="46800" rIns="0" bIns="45700" anchor="ctr" anchorCtr="0">
            <a:normAutofit/>
          </a:bodyPr>
          <a:lstStyle>
            <a:lvl1pPr lvl="0" algn="l" rtl="0">
              <a:lnSpc>
                <a:spcPct val="100000"/>
              </a:lnSpc>
              <a:spcBef>
                <a:spcPts val="0"/>
              </a:spcBef>
              <a:spcAft>
                <a:spcPts val="0"/>
              </a:spcAft>
              <a:buClr>
                <a:schemeClr val="accent4"/>
              </a:buClr>
              <a:buSzPts val="2800"/>
              <a:buFont typeface="Arial"/>
              <a:buNone/>
              <a:defRPr sz="3733">
                <a:solidFill>
                  <a:schemeClr val="accent4"/>
                </a:solidFill>
              </a:defRPr>
            </a:lvl1pPr>
            <a:lvl2pPr lvl="1" algn="l" rtl="0">
              <a:lnSpc>
                <a:spcPct val="100000"/>
              </a:lnSpc>
              <a:spcBef>
                <a:spcPts val="0"/>
              </a:spcBef>
              <a:spcAft>
                <a:spcPts val="0"/>
              </a:spcAft>
              <a:buSzPts val="1400"/>
              <a:buNone/>
              <a:defRPr u="sng"/>
            </a:lvl2pPr>
            <a:lvl3pPr lvl="2" algn="l" rtl="0">
              <a:lnSpc>
                <a:spcPct val="100000"/>
              </a:lnSpc>
              <a:spcBef>
                <a:spcPts val="0"/>
              </a:spcBef>
              <a:spcAft>
                <a:spcPts val="0"/>
              </a:spcAft>
              <a:buSzPts val="1400"/>
              <a:buNone/>
              <a:defRPr u="sng"/>
            </a:lvl3pPr>
            <a:lvl4pPr lvl="3" algn="l" rtl="0">
              <a:lnSpc>
                <a:spcPct val="100000"/>
              </a:lnSpc>
              <a:spcBef>
                <a:spcPts val="0"/>
              </a:spcBef>
              <a:spcAft>
                <a:spcPts val="0"/>
              </a:spcAft>
              <a:buSzPts val="1400"/>
              <a:buNone/>
              <a:defRPr u="sng"/>
            </a:lvl4pPr>
            <a:lvl5pPr lvl="4" algn="l" rtl="0">
              <a:lnSpc>
                <a:spcPct val="100000"/>
              </a:lnSpc>
              <a:spcBef>
                <a:spcPts val="0"/>
              </a:spcBef>
              <a:spcAft>
                <a:spcPts val="0"/>
              </a:spcAft>
              <a:buSzPts val="1400"/>
              <a:buNone/>
              <a:defRPr u="sng"/>
            </a:lvl5pPr>
            <a:lvl6pPr lvl="5" algn="l" rtl="0">
              <a:lnSpc>
                <a:spcPct val="100000"/>
              </a:lnSpc>
              <a:spcBef>
                <a:spcPts val="0"/>
              </a:spcBef>
              <a:spcAft>
                <a:spcPts val="0"/>
              </a:spcAft>
              <a:buSzPts val="1400"/>
              <a:buNone/>
              <a:defRPr u="sng"/>
            </a:lvl6pPr>
            <a:lvl7pPr lvl="6" algn="l" rtl="0">
              <a:lnSpc>
                <a:spcPct val="100000"/>
              </a:lnSpc>
              <a:spcBef>
                <a:spcPts val="0"/>
              </a:spcBef>
              <a:spcAft>
                <a:spcPts val="0"/>
              </a:spcAft>
              <a:buSzPts val="1400"/>
              <a:buNone/>
              <a:defRPr u="sng"/>
            </a:lvl7pPr>
            <a:lvl8pPr lvl="7" algn="l" rtl="0">
              <a:lnSpc>
                <a:spcPct val="100000"/>
              </a:lnSpc>
              <a:spcBef>
                <a:spcPts val="0"/>
              </a:spcBef>
              <a:spcAft>
                <a:spcPts val="0"/>
              </a:spcAft>
              <a:buSzPts val="1400"/>
              <a:buNone/>
              <a:defRPr u="sng"/>
            </a:lvl8pPr>
            <a:lvl9pPr lvl="8" algn="l" rtl="0">
              <a:lnSpc>
                <a:spcPct val="100000"/>
              </a:lnSpc>
              <a:spcBef>
                <a:spcPts val="0"/>
              </a:spcBef>
              <a:spcAft>
                <a:spcPts val="0"/>
              </a:spcAft>
              <a:buSzPts val="1400"/>
              <a:buNone/>
              <a:defRPr u="sng"/>
            </a:lvl9pPr>
          </a:lstStyle>
          <a:p>
            <a:endParaRPr/>
          </a:p>
        </p:txBody>
      </p:sp>
      <p:sp>
        <p:nvSpPr>
          <p:cNvPr id="317" name="Google Shape;317;p68"/>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pic>
        <p:nvPicPr>
          <p:cNvPr id="318" name="Google Shape;318;p68"/>
          <p:cNvPicPr preferRelativeResize="0"/>
          <p:nvPr/>
        </p:nvPicPr>
        <p:blipFill>
          <a:blip r:embed="rId2">
            <a:alphaModFix/>
          </a:blip>
          <a:stretch>
            <a:fillRect/>
          </a:stretch>
        </p:blipFill>
        <p:spPr>
          <a:xfrm>
            <a:off x="814934" y="6129900"/>
            <a:ext cx="790713" cy="277133"/>
          </a:xfrm>
          <a:prstGeom prst="rect">
            <a:avLst/>
          </a:prstGeom>
          <a:noFill/>
          <a:ln>
            <a:noFill/>
          </a:ln>
        </p:spPr>
      </p:pic>
      <p:sp>
        <p:nvSpPr>
          <p:cNvPr id="319" name="Google Shape;319;p68"/>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Tree>
    <p:extLst>
      <p:ext uri="{BB962C8B-B14F-4D97-AF65-F5344CB8AC3E}">
        <p14:creationId xmlns:p14="http://schemas.microsoft.com/office/powerpoint/2010/main" val="3449486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chemeClr val="dk1"/>
        </a:solidFill>
        <a:effectLst/>
      </p:bgPr>
    </p:bg>
    <p:spTree>
      <p:nvGrpSpPr>
        <p:cNvPr id="1" name="Shape 320"/>
        <p:cNvGrpSpPr/>
        <p:nvPr/>
      </p:nvGrpSpPr>
      <p:grpSpPr>
        <a:xfrm>
          <a:off x="0" y="0"/>
          <a:ext cx="0" cy="0"/>
          <a:chOff x="0" y="0"/>
          <a:chExt cx="0" cy="0"/>
        </a:xfrm>
      </p:grpSpPr>
      <p:sp>
        <p:nvSpPr>
          <p:cNvPr id="321" name="Google Shape;321;p69"/>
          <p:cNvSpPr/>
          <p:nvPr/>
        </p:nvSpPr>
        <p:spPr>
          <a:xfrm rot="10800000" flipH="1">
            <a:off x="0" y="-44"/>
            <a:ext cx="938000" cy="2096800"/>
          </a:xfrm>
          <a:prstGeom prst="rtTriangle">
            <a:avLst/>
          </a:prstGeom>
          <a:gradFill>
            <a:gsLst>
              <a:gs pos="0">
                <a:srgbClr val="3D85C6"/>
              </a:gs>
              <a:gs pos="30000">
                <a:srgbClr val="3D85C6"/>
              </a:gs>
              <a:gs pos="75000">
                <a:srgbClr val="6FA8DC"/>
              </a:gs>
              <a:gs pos="100000">
                <a:srgbClr val="6FA8DC"/>
              </a:gs>
            </a:gsLst>
            <a:path path="circle">
              <a:fillToRect l="100000" b="100000"/>
            </a:path>
            <a:tileRect t="-100000" r="-10000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000000"/>
              </a:solidFill>
              <a:ea typeface="Arial"/>
              <a:cs typeface="Arial"/>
              <a:sym typeface="Arial"/>
            </a:endParaRPr>
          </a:p>
        </p:txBody>
      </p:sp>
      <p:sp>
        <p:nvSpPr>
          <p:cNvPr id="322" name="Google Shape;322;p69"/>
          <p:cNvSpPr/>
          <p:nvPr/>
        </p:nvSpPr>
        <p:spPr>
          <a:xfrm flipH="1">
            <a:off x="10771200" y="3681260"/>
            <a:ext cx="1420800" cy="3176800"/>
          </a:xfrm>
          <a:prstGeom prst="rtTriangle">
            <a:avLst/>
          </a:prstGeom>
          <a:gradFill>
            <a:gsLst>
              <a:gs pos="0">
                <a:srgbClr val="E9E01D"/>
              </a:gs>
              <a:gs pos="100000">
                <a:srgbClr val="958F10"/>
              </a:gs>
            </a:gsLst>
            <a:lin ang="2698631" scaled="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323" name="Google Shape;323;p69"/>
          <p:cNvSpPr txBox="1">
            <a:spLocks noGrp="1"/>
          </p:cNvSpPr>
          <p:nvPr>
            <p:ph type="ctrTitle"/>
          </p:nvPr>
        </p:nvSpPr>
        <p:spPr>
          <a:xfrm>
            <a:off x="814918" y="1102623"/>
            <a:ext cx="8342629" cy="4652756"/>
          </a:xfrm>
          <a:prstGeom prst="rect">
            <a:avLst/>
          </a:prstGeom>
          <a:noFill/>
          <a:ln>
            <a:noFill/>
          </a:ln>
        </p:spPr>
        <p:txBody>
          <a:bodyPr spcFirstLastPara="1" wrap="square" lIns="0" tIns="46800" rIns="0" bIns="45700" anchor="ctr" anchorCtr="0">
            <a:normAutofit/>
          </a:bodyPr>
          <a:lstStyle>
            <a:lvl1pPr lvl="0" algn="l">
              <a:lnSpc>
                <a:spcPct val="114000"/>
              </a:lnSpc>
              <a:spcBef>
                <a:spcPts val="0"/>
              </a:spcBef>
              <a:spcAft>
                <a:spcPts val="0"/>
              </a:spcAft>
              <a:buClr>
                <a:schemeClr val="accent3"/>
              </a:buClr>
              <a:buSzPts val="2800"/>
              <a:buFont typeface="Arial"/>
              <a:buNone/>
              <a:defRPr sz="3733">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6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9pPr>
          </a:lstStyle>
          <a:p>
            <a:fld id="{00000000-1234-1234-1234-123412341234}" type="slidenum">
              <a:rPr lang="en-CA"/>
              <a:pPr/>
              <a:t>‹#›</a:t>
            </a:fld>
            <a:endParaRPr/>
          </a:p>
        </p:txBody>
      </p:sp>
      <p:sp>
        <p:nvSpPr>
          <p:cNvPr id="325" name="Google Shape;325;p6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2pPr>
            <a:lvl3pPr marR="0" lvl="2"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3pPr>
            <a:lvl4pPr marR="0" lvl="3"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4pPr>
            <a:lvl5pPr marR="0" lvl="4"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5pPr>
            <a:lvl6pPr marR="0" lvl="5"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6pPr>
            <a:lvl7pPr marR="0" lvl="6"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7pPr>
            <a:lvl8pPr marR="0" lvl="7"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8pPr>
            <a:lvl9pPr marR="0" lvl="8"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9pPr>
          </a:lstStyle>
          <a:p>
            <a:pPr>
              <a:buClr>
                <a:srgbClr val="F4F4F1"/>
              </a:buClr>
            </a:pPr>
            <a:endParaRPr>
              <a:solidFill>
                <a:srgbClr val="F4F4F1"/>
              </a:solidFill>
            </a:endParaRPr>
          </a:p>
        </p:txBody>
      </p:sp>
      <p:pic>
        <p:nvPicPr>
          <p:cNvPr id="326" name="Google Shape;326;p69"/>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4242646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Section Header">
  <p:cSld name="5_Section Header">
    <p:bg>
      <p:bgPr>
        <a:solidFill>
          <a:schemeClr val="dk1"/>
        </a:solidFill>
        <a:effectLst/>
      </p:bgPr>
    </p:bg>
    <p:spTree>
      <p:nvGrpSpPr>
        <p:cNvPr id="1" name="Shape 327"/>
        <p:cNvGrpSpPr/>
        <p:nvPr/>
      </p:nvGrpSpPr>
      <p:grpSpPr>
        <a:xfrm>
          <a:off x="0" y="0"/>
          <a:ext cx="0" cy="0"/>
          <a:chOff x="0" y="0"/>
          <a:chExt cx="0" cy="0"/>
        </a:xfrm>
      </p:grpSpPr>
      <p:sp>
        <p:nvSpPr>
          <p:cNvPr id="328" name="Google Shape;328;p70"/>
          <p:cNvSpPr txBox="1">
            <a:spLocks noGrp="1"/>
          </p:cNvSpPr>
          <p:nvPr>
            <p:ph type="ctrTitle"/>
          </p:nvPr>
        </p:nvSpPr>
        <p:spPr>
          <a:xfrm>
            <a:off x="814918" y="1102623"/>
            <a:ext cx="8342629" cy="4652756"/>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Clr>
                <a:schemeClr val="accent6"/>
              </a:buClr>
              <a:buSzPts val="2800"/>
              <a:buFont typeface="Arial"/>
              <a:buNone/>
              <a:defRPr sz="3733">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7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330" name="Google Shape;330;p7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2pPr>
            <a:lvl3pPr marR="0" lvl="2"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3pPr>
            <a:lvl4pPr marR="0" lvl="3"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4pPr>
            <a:lvl5pPr marR="0" lvl="4"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5pPr>
            <a:lvl6pPr marR="0" lvl="5"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6pPr>
            <a:lvl7pPr marR="0" lvl="6"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7pPr>
            <a:lvl8pPr marR="0" lvl="7"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8pPr>
            <a:lvl9pPr marR="0" lvl="8"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9pPr>
          </a:lstStyle>
          <a:p>
            <a:pPr>
              <a:buClr>
                <a:srgbClr val="F4F4F1"/>
              </a:buClr>
            </a:pPr>
            <a:endParaRPr>
              <a:solidFill>
                <a:srgbClr val="F4F4F1"/>
              </a:solidFill>
            </a:endParaRPr>
          </a:p>
        </p:txBody>
      </p:sp>
      <p:pic>
        <p:nvPicPr>
          <p:cNvPr id="331" name="Google Shape;331;p70"/>
          <p:cNvPicPr preferRelativeResize="0"/>
          <p:nvPr/>
        </p:nvPicPr>
        <p:blipFill>
          <a:blip r:embed="rId2">
            <a:alphaModFix/>
          </a:blip>
          <a:stretch>
            <a:fillRect/>
          </a:stretch>
        </p:blipFill>
        <p:spPr>
          <a:xfrm>
            <a:off x="814934" y="6129900"/>
            <a:ext cx="790713" cy="277133"/>
          </a:xfrm>
          <a:prstGeom prst="rect">
            <a:avLst/>
          </a:prstGeom>
          <a:noFill/>
          <a:ln>
            <a:noFill/>
          </a:ln>
        </p:spPr>
      </p:pic>
      <p:sp>
        <p:nvSpPr>
          <p:cNvPr id="332" name="Google Shape;332;p70"/>
          <p:cNvSpPr/>
          <p:nvPr/>
        </p:nvSpPr>
        <p:spPr>
          <a:xfrm rot="10800000" flipH="1">
            <a:off x="0" y="-44"/>
            <a:ext cx="938000" cy="2096800"/>
          </a:xfrm>
          <a:prstGeom prst="rtTriangle">
            <a:avLst/>
          </a:prstGeom>
          <a:gradFill>
            <a:gsLst>
              <a:gs pos="0">
                <a:schemeClr val="accent6"/>
              </a:gs>
              <a:gs pos="100000">
                <a:srgbClr val="8EF2FE"/>
              </a:gs>
            </a:gsLst>
            <a:lin ang="8100019" scaled="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FFFFFF"/>
              </a:solidFill>
              <a:latin typeface="Calibri"/>
              <a:ea typeface="Calibri"/>
              <a:cs typeface="Calibri"/>
              <a:sym typeface="Calibri"/>
            </a:endParaRPr>
          </a:p>
        </p:txBody>
      </p:sp>
      <p:sp>
        <p:nvSpPr>
          <p:cNvPr id="333" name="Google Shape;333;p70"/>
          <p:cNvSpPr/>
          <p:nvPr/>
        </p:nvSpPr>
        <p:spPr>
          <a:xfrm flipH="1">
            <a:off x="10771200" y="3681260"/>
            <a:ext cx="1420800" cy="3176800"/>
          </a:xfrm>
          <a:prstGeom prst="rtTriangle">
            <a:avLst/>
          </a:prstGeom>
          <a:gradFill>
            <a:gsLst>
              <a:gs pos="0">
                <a:srgbClr val="3177EE">
                  <a:alpha val="9800"/>
                </a:srgbClr>
              </a:gs>
              <a:gs pos="44000">
                <a:srgbClr val="215ABC">
                  <a:alpha val="9800"/>
                </a:srgbClr>
              </a:gs>
              <a:gs pos="100000">
                <a:srgbClr val="113D8A">
                  <a:alpha val="9800"/>
                </a:srgbClr>
              </a:gs>
            </a:gsLst>
            <a:path path="circle">
              <a:fillToRect l="50000" t="50000" r="50000" b="50000"/>
            </a:path>
            <a:tileRect/>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25144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Opt 3 2">
  <p:cSld name="Title Slide - Opt 3 2">
    <p:bg>
      <p:bgPr>
        <a:solidFill>
          <a:schemeClr val="dk1"/>
        </a:solidFill>
        <a:effectLst/>
      </p:bgPr>
    </p:bg>
    <p:spTree>
      <p:nvGrpSpPr>
        <p:cNvPr id="1" name="Shape 41"/>
        <p:cNvGrpSpPr/>
        <p:nvPr/>
      </p:nvGrpSpPr>
      <p:grpSpPr>
        <a:xfrm>
          <a:off x="0" y="0"/>
          <a:ext cx="0" cy="0"/>
          <a:chOff x="0" y="0"/>
          <a:chExt cx="0" cy="0"/>
        </a:xfrm>
      </p:grpSpPr>
      <p:pic>
        <p:nvPicPr>
          <p:cNvPr id="42" name="Google Shape;42;g15171b958c9_0_37"/>
          <p:cNvPicPr preferRelativeResize="0"/>
          <p:nvPr/>
        </p:nvPicPr>
        <p:blipFill rotWithShape="1">
          <a:blip r:embed="rId2">
            <a:alphaModFix/>
          </a:blip>
          <a:srcRect/>
          <a:stretch/>
        </p:blipFill>
        <p:spPr>
          <a:xfrm>
            <a:off x="4352233" y="-5533"/>
            <a:ext cx="7517235" cy="6865735"/>
          </a:xfrm>
          <a:prstGeom prst="rect">
            <a:avLst/>
          </a:prstGeom>
          <a:noFill/>
          <a:ln>
            <a:noFill/>
          </a:ln>
        </p:spPr>
      </p:pic>
      <p:sp>
        <p:nvSpPr>
          <p:cNvPr id="43" name="Google Shape;43;g15171b958c9_0_37"/>
          <p:cNvSpPr txBox="1"/>
          <p:nvPr/>
        </p:nvSpPr>
        <p:spPr>
          <a:xfrm>
            <a:off x="8712267" y="5778018"/>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FFFFFF"/>
                </a:solidFill>
                <a:latin typeface="Roboto Thin"/>
                <a:ea typeface="Roboto Thin"/>
                <a:cs typeface="Roboto Thin"/>
                <a:sym typeface="Roboto Thin"/>
              </a:rPr>
              <a:t>We</a:t>
            </a:r>
            <a:r>
              <a:rPr lang="en-CA" sz="2400" kern="0">
                <a:solidFill>
                  <a:srgbClr val="FFFFFF"/>
                </a:solidFill>
                <a:latin typeface="Roboto"/>
                <a:ea typeface="Roboto"/>
                <a:cs typeface="Roboto"/>
                <a:sym typeface="Roboto"/>
              </a:rPr>
              <a:t> </a:t>
            </a:r>
            <a:r>
              <a:rPr lang="en-CA" sz="2400" kern="0">
                <a:solidFill>
                  <a:srgbClr val="FFFFFF"/>
                </a:solidFill>
                <a:latin typeface="Roboto Light"/>
                <a:ea typeface="Roboto Light"/>
                <a:cs typeface="Roboto Light"/>
                <a:sym typeface="Roboto Light"/>
              </a:rPr>
              <a:t>power</a:t>
            </a:r>
            <a:r>
              <a:rPr lang="en-CA" sz="2400" kern="0">
                <a:solidFill>
                  <a:srgbClr val="FFFFFF"/>
                </a:solidFill>
                <a:latin typeface="Roboto"/>
                <a:ea typeface="Roboto"/>
                <a:cs typeface="Roboto"/>
                <a:sym typeface="Roboto"/>
              </a:rPr>
              <a:t> </a:t>
            </a:r>
            <a:r>
              <a:rPr lang="en-CA" sz="2400" b="1" kern="0">
                <a:solidFill>
                  <a:srgbClr val="FFFFFF"/>
                </a:solidFill>
                <a:latin typeface="Roboto"/>
                <a:ea typeface="Roboto"/>
                <a:cs typeface="Roboto"/>
                <a:sym typeface="Roboto"/>
              </a:rPr>
              <a:t>bold.</a:t>
            </a:r>
            <a:endParaRPr sz="2400" b="1" kern="0">
              <a:solidFill>
                <a:srgbClr val="FFFFFF"/>
              </a:solidFill>
              <a:latin typeface="Roboto"/>
              <a:ea typeface="Roboto"/>
              <a:cs typeface="Roboto"/>
              <a:sym typeface="Roboto"/>
            </a:endParaRPr>
          </a:p>
        </p:txBody>
      </p:sp>
      <p:sp>
        <p:nvSpPr>
          <p:cNvPr id="44" name="Google Shape;44;g15171b958c9_0_37"/>
          <p:cNvSpPr txBox="1">
            <a:spLocks noGrp="1"/>
          </p:cNvSpPr>
          <p:nvPr>
            <p:ph type="ctrTitle"/>
          </p:nvPr>
        </p:nvSpPr>
        <p:spPr>
          <a:xfrm>
            <a:off x="487667" y="1300967"/>
            <a:ext cx="5674800" cy="199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200"/>
              <a:buNone/>
              <a:defRPr sz="2133">
                <a:solidFill>
                  <a:schemeClr val="lt1"/>
                </a:solidFill>
              </a:defRPr>
            </a:lvl2pPr>
            <a:lvl3pPr lvl="2" algn="l" rtl="0">
              <a:lnSpc>
                <a:spcPct val="100000"/>
              </a:lnSpc>
              <a:spcBef>
                <a:spcPts val="0"/>
              </a:spcBef>
              <a:spcAft>
                <a:spcPts val="0"/>
              </a:spcAft>
              <a:buClr>
                <a:schemeClr val="lt1"/>
              </a:buClr>
              <a:buSzPts val="1200"/>
              <a:buNone/>
              <a:defRPr sz="2133">
                <a:solidFill>
                  <a:schemeClr val="lt1"/>
                </a:solidFill>
              </a:defRPr>
            </a:lvl3pPr>
            <a:lvl4pPr lvl="3" algn="l" rtl="0">
              <a:lnSpc>
                <a:spcPct val="100000"/>
              </a:lnSpc>
              <a:spcBef>
                <a:spcPts val="0"/>
              </a:spcBef>
              <a:spcAft>
                <a:spcPts val="0"/>
              </a:spcAft>
              <a:buClr>
                <a:schemeClr val="lt1"/>
              </a:buClr>
              <a:buSzPts val="1200"/>
              <a:buNone/>
              <a:defRPr sz="2133">
                <a:solidFill>
                  <a:schemeClr val="lt1"/>
                </a:solidFill>
              </a:defRPr>
            </a:lvl4pPr>
            <a:lvl5pPr lvl="4" algn="l" rtl="0">
              <a:lnSpc>
                <a:spcPct val="100000"/>
              </a:lnSpc>
              <a:spcBef>
                <a:spcPts val="0"/>
              </a:spcBef>
              <a:spcAft>
                <a:spcPts val="0"/>
              </a:spcAft>
              <a:buClr>
                <a:schemeClr val="lt1"/>
              </a:buClr>
              <a:buSzPts val="1200"/>
              <a:buNone/>
              <a:defRPr sz="2133">
                <a:solidFill>
                  <a:schemeClr val="lt1"/>
                </a:solidFill>
              </a:defRPr>
            </a:lvl5pPr>
            <a:lvl6pPr lvl="5" algn="l" rtl="0">
              <a:lnSpc>
                <a:spcPct val="100000"/>
              </a:lnSpc>
              <a:spcBef>
                <a:spcPts val="0"/>
              </a:spcBef>
              <a:spcAft>
                <a:spcPts val="0"/>
              </a:spcAft>
              <a:buClr>
                <a:schemeClr val="lt1"/>
              </a:buClr>
              <a:buSzPts val="1200"/>
              <a:buNone/>
              <a:defRPr sz="2133">
                <a:solidFill>
                  <a:schemeClr val="lt1"/>
                </a:solidFill>
              </a:defRPr>
            </a:lvl6pPr>
            <a:lvl7pPr lvl="6" algn="l" rtl="0">
              <a:lnSpc>
                <a:spcPct val="100000"/>
              </a:lnSpc>
              <a:spcBef>
                <a:spcPts val="0"/>
              </a:spcBef>
              <a:spcAft>
                <a:spcPts val="0"/>
              </a:spcAft>
              <a:buClr>
                <a:schemeClr val="lt1"/>
              </a:buClr>
              <a:buSzPts val="1200"/>
              <a:buNone/>
              <a:defRPr sz="2133">
                <a:solidFill>
                  <a:schemeClr val="lt1"/>
                </a:solidFill>
              </a:defRPr>
            </a:lvl7pPr>
            <a:lvl8pPr lvl="7" algn="l" rtl="0">
              <a:lnSpc>
                <a:spcPct val="100000"/>
              </a:lnSpc>
              <a:spcBef>
                <a:spcPts val="0"/>
              </a:spcBef>
              <a:spcAft>
                <a:spcPts val="0"/>
              </a:spcAft>
              <a:buClr>
                <a:schemeClr val="lt1"/>
              </a:buClr>
              <a:buSzPts val="1200"/>
              <a:buNone/>
              <a:defRPr sz="2133">
                <a:solidFill>
                  <a:schemeClr val="lt1"/>
                </a:solidFill>
              </a:defRPr>
            </a:lvl8pPr>
            <a:lvl9pPr lvl="8" algn="l" rtl="0">
              <a:lnSpc>
                <a:spcPct val="100000"/>
              </a:lnSpc>
              <a:spcBef>
                <a:spcPts val="0"/>
              </a:spcBef>
              <a:spcAft>
                <a:spcPts val="0"/>
              </a:spcAft>
              <a:buClr>
                <a:schemeClr val="lt1"/>
              </a:buClr>
              <a:buSzPts val="1200"/>
              <a:buNone/>
              <a:defRPr sz="2133">
                <a:solidFill>
                  <a:schemeClr val="lt1"/>
                </a:solidFill>
              </a:defRPr>
            </a:lvl9pPr>
          </a:lstStyle>
          <a:p>
            <a:endParaRPr/>
          </a:p>
        </p:txBody>
      </p:sp>
      <p:sp>
        <p:nvSpPr>
          <p:cNvPr id="45" name="Google Shape;45;g15171b958c9_0_37"/>
          <p:cNvSpPr txBox="1">
            <a:spLocks noGrp="1"/>
          </p:cNvSpPr>
          <p:nvPr>
            <p:ph type="subTitle" idx="1"/>
          </p:nvPr>
        </p:nvSpPr>
        <p:spPr>
          <a:xfrm>
            <a:off x="487659"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lt1"/>
              </a:buClr>
              <a:buSzPts val="1500"/>
              <a:buNone/>
              <a:defRPr sz="2000">
                <a:solidFill>
                  <a:schemeClr val="lt1"/>
                </a:solidFill>
              </a:defRPr>
            </a:lvl2pPr>
            <a:lvl3pPr lvl="2" algn="ctr" rtl="0">
              <a:lnSpc>
                <a:spcPct val="100000"/>
              </a:lnSpc>
              <a:spcBef>
                <a:spcPts val="500"/>
              </a:spcBef>
              <a:spcAft>
                <a:spcPts val="0"/>
              </a:spcAft>
              <a:buClr>
                <a:schemeClr val="lt1"/>
              </a:buClr>
              <a:buSzPts val="1350"/>
              <a:buNone/>
              <a:defRPr sz="1800">
                <a:solidFill>
                  <a:schemeClr val="lt1"/>
                </a:solidFill>
              </a:defRPr>
            </a:lvl3pPr>
            <a:lvl4pPr lvl="3" algn="ctr" rtl="0">
              <a:lnSpc>
                <a:spcPct val="100000"/>
              </a:lnSpc>
              <a:spcBef>
                <a:spcPts val="500"/>
              </a:spcBef>
              <a:spcAft>
                <a:spcPts val="0"/>
              </a:spcAft>
              <a:buClr>
                <a:schemeClr val="lt1"/>
              </a:buClr>
              <a:buSzPts val="1200"/>
              <a:buNone/>
              <a:defRPr sz="1600">
                <a:solidFill>
                  <a:schemeClr val="lt1"/>
                </a:solidFill>
              </a:defRPr>
            </a:lvl4pPr>
            <a:lvl5pPr lvl="4" algn="ctr" rtl="0">
              <a:lnSpc>
                <a:spcPct val="100000"/>
              </a:lnSpc>
              <a:spcBef>
                <a:spcPts val="500"/>
              </a:spcBef>
              <a:spcAft>
                <a:spcPts val="0"/>
              </a:spcAft>
              <a:buClr>
                <a:schemeClr val="lt1"/>
              </a:buClr>
              <a:buSzPts val="1200"/>
              <a:buNone/>
              <a:defRPr sz="1600">
                <a:solidFill>
                  <a:schemeClr val="lt1"/>
                </a:solidFill>
              </a:defRPr>
            </a:lvl5pPr>
            <a:lvl6pPr lvl="5" algn="ctr" rtl="0">
              <a:lnSpc>
                <a:spcPct val="90000"/>
              </a:lnSpc>
              <a:spcBef>
                <a:spcPts val="500"/>
              </a:spcBef>
              <a:spcAft>
                <a:spcPts val="0"/>
              </a:spcAft>
              <a:buClr>
                <a:schemeClr val="lt1"/>
              </a:buClr>
              <a:buSzPts val="1200"/>
              <a:buNone/>
              <a:defRPr sz="1600">
                <a:solidFill>
                  <a:schemeClr val="lt1"/>
                </a:solidFill>
              </a:defRPr>
            </a:lvl6pPr>
            <a:lvl7pPr lvl="6" algn="ctr" rtl="0">
              <a:lnSpc>
                <a:spcPct val="90000"/>
              </a:lnSpc>
              <a:spcBef>
                <a:spcPts val="500"/>
              </a:spcBef>
              <a:spcAft>
                <a:spcPts val="0"/>
              </a:spcAft>
              <a:buClr>
                <a:schemeClr val="lt1"/>
              </a:buClr>
              <a:buSzPts val="1200"/>
              <a:buNone/>
              <a:defRPr sz="1600">
                <a:solidFill>
                  <a:schemeClr val="lt1"/>
                </a:solidFill>
              </a:defRPr>
            </a:lvl7pPr>
            <a:lvl8pPr lvl="7" algn="ctr" rtl="0">
              <a:lnSpc>
                <a:spcPct val="90000"/>
              </a:lnSpc>
              <a:spcBef>
                <a:spcPts val="500"/>
              </a:spcBef>
              <a:spcAft>
                <a:spcPts val="0"/>
              </a:spcAft>
              <a:buClr>
                <a:schemeClr val="lt1"/>
              </a:buClr>
              <a:buSzPts val="1200"/>
              <a:buNone/>
              <a:defRPr sz="1600">
                <a:solidFill>
                  <a:schemeClr val="lt1"/>
                </a:solidFill>
              </a:defRPr>
            </a:lvl8pPr>
            <a:lvl9pPr lvl="8" algn="ctr" rtl="0">
              <a:lnSpc>
                <a:spcPct val="90000"/>
              </a:lnSpc>
              <a:spcBef>
                <a:spcPts val="500"/>
              </a:spcBef>
              <a:spcAft>
                <a:spcPts val="0"/>
              </a:spcAft>
              <a:buClr>
                <a:schemeClr val="lt1"/>
              </a:buClr>
              <a:buSzPts val="1200"/>
              <a:buNone/>
              <a:defRPr sz="1600">
                <a:solidFill>
                  <a:schemeClr val="lt1"/>
                </a:solidFill>
              </a:defRPr>
            </a:lvl9pPr>
          </a:lstStyle>
          <a:p>
            <a:endParaRPr/>
          </a:p>
        </p:txBody>
      </p:sp>
      <p:pic>
        <p:nvPicPr>
          <p:cNvPr id="46" name="Google Shape;46;g15171b958c9_0_37"/>
          <p:cNvPicPr preferRelativeResize="0"/>
          <p:nvPr/>
        </p:nvPicPr>
        <p:blipFill>
          <a:blip r:embed="rId3">
            <a:alphaModFix/>
          </a:blip>
          <a:stretch>
            <a:fillRect/>
          </a:stretch>
        </p:blipFill>
        <p:spPr>
          <a:xfrm>
            <a:off x="487667" y="365767"/>
            <a:ext cx="1314351" cy="460700"/>
          </a:xfrm>
          <a:prstGeom prst="rect">
            <a:avLst/>
          </a:prstGeom>
          <a:noFill/>
          <a:ln>
            <a:noFill/>
          </a:ln>
        </p:spPr>
      </p:pic>
      <p:pic>
        <p:nvPicPr>
          <p:cNvPr id="47" name="Google Shape;47;g15171b958c9_0_37"/>
          <p:cNvPicPr preferRelativeResize="0"/>
          <p:nvPr/>
        </p:nvPicPr>
        <p:blipFill>
          <a:blip r:embed="rId4">
            <a:alphaModFix/>
          </a:blip>
          <a:stretch>
            <a:fillRect/>
          </a:stretch>
        </p:blipFill>
        <p:spPr>
          <a:xfrm rot="5400000">
            <a:off x="9343202" y="2932115"/>
            <a:ext cx="6854697" cy="953900"/>
          </a:xfrm>
          <a:prstGeom prst="rect">
            <a:avLst/>
          </a:prstGeom>
          <a:noFill/>
          <a:ln>
            <a:noFill/>
          </a:ln>
        </p:spPr>
      </p:pic>
    </p:spTree>
    <p:extLst>
      <p:ext uri="{BB962C8B-B14F-4D97-AF65-F5344CB8AC3E}">
        <p14:creationId xmlns:p14="http://schemas.microsoft.com/office/powerpoint/2010/main" val="2178572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5_Section Header 1">
  <p:cSld name="5_Section Header 1">
    <p:bg>
      <p:bgPr>
        <a:solidFill>
          <a:schemeClr val="dk1"/>
        </a:solidFill>
        <a:effectLst/>
      </p:bgPr>
    </p:bg>
    <p:spTree>
      <p:nvGrpSpPr>
        <p:cNvPr id="1" name="Shape 334"/>
        <p:cNvGrpSpPr/>
        <p:nvPr/>
      </p:nvGrpSpPr>
      <p:grpSpPr>
        <a:xfrm>
          <a:off x="0" y="0"/>
          <a:ext cx="0" cy="0"/>
          <a:chOff x="0" y="0"/>
          <a:chExt cx="0" cy="0"/>
        </a:xfrm>
      </p:grpSpPr>
      <p:sp>
        <p:nvSpPr>
          <p:cNvPr id="335" name="Google Shape;335;g1509268dece_0_132"/>
          <p:cNvSpPr/>
          <p:nvPr/>
        </p:nvSpPr>
        <p:spPr>
          <a:xfrm flipH="1">
            <a:off x="10771200" y="3681260"/>
            <a:ext cx="1420800" cy="3176800"/>
          </a:xfrm>
          <a:prstGeom prst="rtTriangle">
            <a:avLst/>
          </a:prstGeom>
          <a:gradFill>
            <a:gsLst>
              <a:gs pos="0">
                <a:srgbClr val="113D8A"/>
              </a:gs>
              <a:gs pos="44000">
                <a:srgbClr val="215ABC"/>
              </a:gs>
              <a:gs pos="100000">
                <a:srgbClr val="215ABC"/>
              </a:gs>
            </a:gsLst>
            <a:path path="circle">
              <a:fillToRect t="100000" r="100000"/>
            </a:path>
            <a:tileRect l="-100000" b="-10000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336" name="Google Shape;336;g1509268dece_0_132"/>
          <p:cNvSpPr/>
          <p:nvPr/>
        </p:nvSpPr>
        <p:spPr>
          <a:xfrm rot="10800000" flipH="1">
            <a:off x="0" y="-44"/>
            <a:ext cx="938000" cy="2096800"/>
          </a:xfrm>
          <a:prstGeom prst="rtTriangle">
            <a:avLst/>
          </a:prstGeom>
          <a:gradFill>
            <a:gsLst>
              <a:gs pos="0">
                <a:srgbClr val="FDC322"/>
              </a:gs>
              <a:gs pos="100000">
                <a:srgbClr val="ED9838"/>
              </a:gs>
            </a:gsLst>
            <a:lin ang="16200038" scaled="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000000"/>
              </a:solidFill>
              <a:ea typeface="Arial"/>
              <a:cs typeface="Arial"/>
              <a:sym typeface="Arial"/>
            </a:endParaRPr>
          </a:p>
        </p:txBody>
      </p:sp>
      <p:sp>
        <p:nvSpPr>
          <p:cNvPr id="337" name="Google Shape;337;g1509268dece_0_132"/>
          <p:cNvSpPr txBox="1">
            <a:spLocks noGrp="1"/>
          </p:cNvSpPr>
          <p:nvPr>
            <p:ph type="ctrTitle"/>
          </p:nvPr>
        </p:nvSpPr>
        <p:spPr>
          <a:xfrm>
            <a:off x="814917" y="1102623"/>
            <a:ext cx="8342800" cy="4652800"/>
          </a:xfrm>
          <a:prstGeom prst="rect">
            <a:avLst/>
          </a:prstGeom>
          <a:noFill/>
          <a:ln>
            <a:noFill/>
          </a:ln>
        </p:spPr>
        <p:txBody>
          <a:bodyPr spcFirstLastPara="1" wrap="square" lIns="0" tIns="46800" rIns="0" bIns="45700" anchor="ctr" anchorCtr="0">
            <a:noAutofit/>
          </a:bodyPr>
          <a:lstStyle>
            <a:lvl1pPr lvl="0" algn="l" rtl="0">
              <a:lnSpc>
                <a:spcPct val="114000"/>
              </a:lnSpc>
              <a:spcBef>
                <a:spcPts val="0"/>
              </a:spcBef>
              <a:spcAft>
                <a:spcPts val="0"/>
              </a:spcAft>
              <a:buSzPts val="2800"/>
              <a:buFont typeface="Arial"/>
              <a:buNone/>
              <a:defRPr sz="3733"/>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8" name="Google Shape;338;g1509268dece_0_132"/>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339" name="Google Shape;339;g1509268dece_0_132"/>
          <p:cNvSpPr txBox="1">
            <a:spLocks noGrp="1"/>
          </p:cNvSpPr>
          <p:nvPr>
            <p:ph type="ctrTitle" idx="2"/>
          </p:nvPr>
        </p:nvSpPr>
        <p:spPr>
          <a:xfrm>
            <a:off x="814917" y="1102623"/>
            <a:ext cx="8342800" cy="4652800"/>
          </a:xfrm>
          <a:prstGeom prst="rect">
            <a:avLst/>
          </a:prstGeom>
          <a:noFill/>
          <a:ln>
            <a:noFill/>
          </a:ln>
        </p:spPr>
        <p:txBody>
          <a:bodyPr spcFirstLastPara="1" wrap="square" lIns="0" tIns="46800" rIns="0" bIns="45700" anchor="ctr" anchorCtr="0">
            <a:noAutofit/>
          </a:bodyPr>
          <a:lstStyle>
            <a:lvl1pPr lvl="0" algn="l" rtl="0">
              <a:lnSpc>
                <a:spcPct val="114000"/>
              </a:lnSpc>
              <a:spcBef>
                <a:spcPts val="0"/>
              </a:spcBef>
              <a:spcAft>
                <a:spcPts val="0"/>
              </a:spcAft>
              <a:buClr>
                <a:schemeClr val="accent2"/>
              </a:buClr>
              <a:buSzPts val="2800"/>
              <a:buFont typeface="Arial"/>
              <a:buNone/>
              <a:defRPr sz="3733">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g1509268dece_0_132"/>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pic>
        <p:nvPicPr>
          <p:cNvPr id="341" name="Google Shape;341;g1509268dece_0_132"/>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934402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342"/>
        <p:cNvGrpSpPr/>
        <p:nvPr/>
      </p:nvGrpSpPr>
      <p:grpSpPr>
        <a:xfrm>
          <a:off x="0" y="0"/>
          <a:ext cx="0" cy="0"/>
          <a:chOff x="0" y="0"/>
          <a:chExt cx="0" cy="0"/>
        </a:xfrm>
      </p:grpSpPr>
      <p:sp>
        <p:nvSpPr>
          <p:cNvPr id="343" name="Google Shape;343;p71"/>
          <p:cNvSpPr txBox="1">
            <a:spLocks noGrp="1"/>
          </p:cNvSpPr>
          <p:nvPr>
            <p:ph type="title"/>
          </p:nvPr>
        </p:nvSpPr>
        <p:spPr>
          <a:xfrm>
            <a:off x="814917" y="522443"/>
            <a:ext cx="4244800" cy="4142000"/>
          </a:xfrm>
          <a:prstGeom prst="rect">
            <a:avLst/>
          </a:prstGeom>
          <a:noFill/>
          <a:ln>
            <a:noFill/>
          </a:ln>
        </p:spPr>
        <p:txBody>
          <a:bodyPr spcFirstLastPara="1" wrap="square" lIns="0" tIns="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44" name="Google Shape;344;p71"/>
          <p:cNvSpPr txBox="1">
            <a:spLocks noGrp="1"/>
          </p:cNvSpPr>
          <p:nvPr>
            <p:ph type="body" idx="1"/>
          </p:nvPr>
        </p:nvSpPr>
        <p:spPr>
          <a:xfrm>
            <a:off x="5462016" y="522443"/>
            <a:ext cx="5891600" cy="41420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393690" algn="l">
              <a:lnSpc>
                <a:spcPct val="114000"/>
              </a:lnSpc>
              <a:spcBef>
                <a:spcPts val="500"/>
              </a:spcBef>
              <a:spcAft>
                <a:spcPts val="0"/>
              </a:spcAft>
              <a:buClr>
                <a:schemeClr val="dk1"/>
              </a:buClr>
              <a:buSzPts val="1050"/>
              <a:buFont typeface="Roboto Light"/>
              <a:buChar char="•"/>
              <a:defRPr sz="1400">
                <a:latin typeface="Roboto Light"/>
                <a:ea typeface="Roboto Light"/>
                <a:cs typeface="Roboto Light"/>
                <a:sym typeface="Roboto Light"/>
              </a:defRPr>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45" name="Google Shape;345;p71"/>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46" name="Google Shape;346;p71"/>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3212769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7"/>
        <p:cNvGrpSpPr/>
        <p:nvPr/>
      </p:nvGrpSpPr>
      <p:grpSpPr>
        <a:xfrm>
          <a:off x="0" y="0"/>
          <a:ext cx="0" cy="0"/>
          <a:chOff x="0" y="0"/>
          <a:chExt cx="0" cy="0"/>
        </a:xfrm>
      </p:grpSpPr>
      <p:sp>
        <p:nvSpPr>
          <p:cNvPr id="348" name="Google Shape;348;p72"/>
          <p:cNvSpPr txBox="1">
            <a:spLocks noGrp="1"/>
          </p:cNvSpPr>
          <p:nvPr>
            <p:ph type="title"/>
          </p:nvPr>
        </p:nvSpPr>
        <p:spPr>
          <a:xfrm>
            <a:off x="814933" y="522433"/>
            <a:ext cx="10538800" cy="4608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72"/>
          <p:cNvSpPr txBox="1">
            <a:spLocks noGrp="1"/>
          </p:cNvSpPr>
          <p:nvPr>
            <p:ph type="body" idx="1"/>
          </p:nvPr>
        </p:nvSpPr>
        <p:spPr>
          <a:xfrm>
            <a:off x="838200" y="1445292"/>
            <a:ext cx="5181600" cy="43512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Font typeface="Roboto Light"/>
              <a:buChar char="•"/>
              <a:defRPr>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50" name="Google Shape;350;p72"/>
          <p:cNvSpPr txBox="1">
            <a:spLocks noGrp="1"/>
          </p:cNvSpPr>
          <p:nvPr>
            <p:ph type="body" idx="2"/>
          </p:nvPr>
        </p:nvSpPr>
        <p:spPr>
          <a:xfrm>
            <a:off x="6172200" y="1445292"/>
            <a:ext cx="5181600" cy="43512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Font typeface="Roboto Light"/>
              <a:buChar char="•"/>
              <a:defRPr>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51" name="Google Shape;351;p72"/>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52" name="Google Shape;352;p72"/>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2046835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53"/>
        <p:cNvGrpSpPr/>
        <p:nvPr/>
      </p:nvGrpSpPr>
      <p:grpSpPr>
        <a:xfrm>
          <a:off x="0" y="0"/>
          <a:ext cx="0" cy="0"/>
          <a:chOff x="0" y="0"/>
          <a:chExt cx="0" cy="0"/>
        </a:xfrm>
      </p:grpSpPr>
      <p:sp>
        <p:nvSpPr>
          <p:cNvPr id="354" name="Google Shape;354;p73"/>
          <p:cNvSpPr txBox="1">
            <a:spLocks noGrp="1"/>
          </p:cNvSpPr>
          <p:nvPr>
            <p:ph type="title"/>
          </p:nvPr>
        </p:nvSpPr>
        <p:spPr>
          <a:xfrm>
            <a:off x="839800" y="522433"/>
            <a:ext cx="10515600" cy="9316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73"/>
          <p:cNvSpPr txBox="1">
            <a:spLocks noGrp="1"/>
          </p:cNvSpPr>
          <p:nvPr>
            <p:ph type="body" idx="1"/>
          </p:nvPr>
        </p:nvSpPr>
        <p:spPr>
          <a:xfrm>
            <a:off x="839789" y="1179596"/>
            <a:ext cx="5157600" cy="824000"/>
          </a:xfrm>
          <a:prstGeom prst="rect">
            <a:avLst/>
          </a:prstGeom>
          <a:noFill/>
          <a:ln>
            <a:noFill/>
          </a:ln>
        </p:spPr>
        <p:txBody>
          <a:bodyPr spcFirstLastPara="1" wrap="square" lIns="0" tIns="46800" rIns="0" bIns="45700" anchor="b" anchorCtr="0">
            <a:noAutofit/>
          </a:bodyPr>
          <a:lstStyle>
            <a:lvl1pPr marL="609585" lvl="0" indent="-304792" algn="l">
              <a:lnSpc>
                <a:spcPct val="100000"/>
              </a:lnSpc>
              <a:spcBef>
                <a:spcPts val="1000"/>
              </a:spcBef>
              <a:spcAft>
                <a:spcPts val="0"/>
              </a:spcAft>
              <a:buClr>
                <a:schemeClr val="dk1"/>
              </a:buClr>
              <a:buSzPts val="1800"/>
              <a:buFont typeface="Roboto Light"/>
              <a:buNone/>
              <a:defRPr sz="2400">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500"/>
              <a:buFont typeface="Roboto Light"/>
              <a:buNone/>
              <a:defRPr sz="2000">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350"/>
              <a:buNone/>
              <a:defRPr sz="1800"/>
            </a:lvl3pPr>
            <a:lvl4pPr marL="2438339" lvl="3" indent="-304792" algn="l">
              <a:lnSpc>
                <a:spcPct val="10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5pPr>
            <a:lvl6pPr marL="3657509" lvl="5"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6pPr>
            <a:lvl7pPr marL="4267093" lvl="6"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7pPr>
            <a:lvl8pPr marL="4876678" lvl="7"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8pPr>
            <a:lvl9pPr marL="5486263" lvl="8"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9pPr>
          </a:lstStyle>
          <a:p>
            <a:endParaRPr/>
          </a:p>
        </p:txBody>
      </p:sp>
      <p:sp>
        <p:nvSpPr>
          <p:cNvPr id="356" name="Google Shape;356;p73"/>
          <p:cNvSpPr txBox="1">
            <a:spLocks noGrp="1"/>
          </p:cNvSpPr>
          <p:nvPr>
            <p:ph type="body" idx="2"/>
          </p:nvPr>
        </p:nvSpPr>
        <p:spPr>
          <a:xfrm>
            <a:off x="839789" y="2222425"/>
            <a:ext cx="5157600" cy="36844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Font typeface="Roboto Light"/>
              <a:buChar char="•"/>
              <a:defRPr>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57" name="Google Shape;357;p73"/>
          <p:cNvSpPr txBox="1">
            <a:spLocks noGrp="1"/>
          </p:cNvSpPr>
          <p:nvPr>
            <p:ph type="body" idx="3"/>
          </p:nvPr>
        </p:nvSpPr>
        <p:spPr>
          <a:xfrm>
            <a:off x="6172200" y="1179596"/>
            <a:ext cx="5183200" cy="824000"/>
          </a:xfrm>
          <a:prstGeom prst="rect">
            <a:avLst/>
          </a:prstGeom>
          <a:noFill/>
          <a:ln>
            <a:noFill/>
          </a:ln>
        </p:spPr>
        <p:txBody>
          <a:bodyPr spcFirstLastPara="1" wrap="square" lIns="0" tIns="46800" rIns="0" bIns="45700" anchor="b" anchorCtr="0">
            <a:noAutofit/>
          </a:bodyPr>
          <a:lstStyle>
            <a:lvl1pPr marL="609585" lvl="0" indent="-304792" algn="l">
              <a:lnSpc>
                <a:spcPct val="100000"/>
              </a:lnSpc>
              <a:spcBef>
                <a:spcPts val="1000"/>
              </a:spcBef>
              <a:spcAft>
                <a:spcPts val="0"/>
              </a:spcAft>
              <a:buClr>
                <a:schemeClr val="dk1"/>
              </a:buClr>
              <a:buSzPts val="1800"/>
              <a:buFont typeface="Roboto Light"/>
              <a:buNone/>
              <a:defRPr sz="2400">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500"/>
              <a:buFont typeface="Roboto Light"/>
              <a:buNone/>
              <a:defRPr sz="2000">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350"/>
              <a:buNone/>
              <a:defRPr sz="1800"/>
            </a:lvl3pPr>
            <a:lvl4pPr marL="2438339" lvl="3" indent="-304792" algn="l">
              <a:lnSpc>
                <a:spcPct val="10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5pPr>
            <a:lvl6pPr marL="3657509" lvl="5"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6pPr>
            <a:lvl7pPr marL="4267093" lvl="6"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7pPr>
            <a:lvl8pPr marL="4876678" lvl="7"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8pPr>
            <a:lvl9pPr marL="5486263" lvl="8"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9pPr>
          </a:lstStyle>
          <a:p>
            <a:endParaRPr/>
          </a:p>
        </p:txBody>
      </p:sp>
      <p:sp>
        <p:nvSpPr>
          <p:cNvPr id="358" name="Google Shape;358;p73"/>
          <p:cNvSpPr txBox="1">
            <a:spLocks noGrp="1"/>
          </p:cNvSpPr>
          <p:nvPr>
            <p:ph type="body" idx="4"/>
          </p:nvPr>
        </p:nvSpPr>
        <p:spPr>
          <a:xfrm>
            <a:off x="6172200" y="2222425"/>
            <a:ext cx="5183200" cy="36844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Font typeface="Roboto Light"/>
              <a:buChar char="•"/>
              <a:defRPr>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59" name="Google Shape;359;p73"/>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60" name="Google Shape;360;p73"/>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3844458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1"/>
        <p:cNvGrpSpPr/>
        <p:nvPr/>
      </p:nvGrpSpPr>
      <p:grpSpPr>
        <a:xfrm>
          <a:off x="0" y="0"/>
          <a:ext cx="0" cy="0"/>
          <a:chOff x="0" y="0"/>
          <a:chExt cx="0" cy="0"/>
        </a:xfrm>
      </p:grpSpPr>
      <p:sp>
        <p:nvSpPr>
          <p:cNvPr id="362" name="Google Shape;362;p74"/>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74"/>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64" name="Google Shape;364;p74"/>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2659642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5"/>
        <p:cNvGrpSpPr/>
        <p:nvPr/>
      </p:nvGrpSpPr>
      <p:grpSpPr>
        <a:xfrm>
          <a:off x="0" y="0"/>
          <a:ext cx="0" cy="0"/>
          <a:chOff x="0" y="0"/>
          <a:chExt cx="0" cy="0"/>
        </a:xfrm>
      </p:grpSpPr>
      <p:sp>
        <p:nvSpPr>
          <p:cNvPr id="366" name="Google Shape;366;p75"/>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67" name="Google Shape;367;p75"/>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3432129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68"/>
        <p:cNvGrpSpPr/>
        <p:nvPr/>
      </p:nvGrpSpPr>
      <p:grpSpPr>
        <a:xfrm>
          <a:off x="0" y="0"/>
          <a:ext cx="0" cy="0"/>
          <a:chOff x="0" y="0"/>
          <a:chExt cx="0" cy="0"/>
        </a:xfrm>
      </p:grpSpPr>
      <p:sp>
        <p:nvSpPr>
          <p:cNvPr id="369" name="Google Shape;369;p76"/>
          <p:cNvSpPr txBox="1">
            <a:spLocks noGrp="1"/>
          </p:cNvSpPr>
          <p:nvPr>
            <p:ph type="title"/>
          </p:nvPr>
        </p:nvSpPr>
        <p:spPr>
          <a:xfrm>
            <a:off x="839800" y="522433"/>
            <a:ext cx="3932400" cy="13000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76"/>
          <p:cNvSpPr txBox="1">
            <a:spLocks noGrp="1"/>
          </p:cNvSpPr>
          <p:nvPr>
            <p:ph type="body" idx="1"/>
          </p:nvPr>
        </p:nvSpPr>
        <p:spPr>
          <a:xfrm>
            <a:off x="5183188" y="987426"/>
            <a:ext cx="6172200" cy="4873625"/>
          </a:xfrm>
          <a:prstGeom prst="rect">
            <a:avLst/>
          </a:prstGeom>
          <a:noFill/>
          <a:ln>
            <a:noFill/>
          </a:ln>
        </p:spPr>
        <p:txBody>
          <a:bodyPr spcFirstLastPara="1" wrap="square" lIns="0" tIns="46800" rIns="0" bIns="45700" anchor="t" anchorCtr="0">
            <a:noAutofit/>
          </a:bodyPr>
          <a:lstStyle>
            <a:lvl1pPr marL="609585" lvl="0" indent="-507987" algn="l">
              <a:lnSpc>
                <a:spcPct val="100000"/>
              </a:lnSpc>
              <a:spcBef>
                <a:spcPts val="1000"/>
              </a:spcBef>
              <a:spcAft>
                <a:spcPts val="0"/>
              </a:spcAft>
              <a:buClr>
                <a:schemeClr val="dk1"/>
              </a:buClr>
              <a:buSzPts val="2400"/>
              <a:buFont typeface="Roboto Light"/>
              <a:buChar char="•"/>
              <a:defRPr sz="3200">
                <a:latin typeface="Roboto Light"/>
                <a:ea typeface="Roboto Light"/>
                <a:cs typeface="Roboto Light"/>
                <a:sym typeface="Roboto Light"/>
              </a:defRPr>
            </a:lvl1pPr>
            <a:lvl2pPr marL="1219170" lvl="1" indent="-482588" algn="l">
              <a:lnSpc>
                <a:spcPct val="100000"/>
              </a:lnSpc>
              <a:spcBef>
                <a:spcPts val="500"/>
              </a:spcBef>
              <a:spcAft>
                <a:spcPts val="0"/>
              </a:spcAft>
              <a:buClr>
                <a:schemeClr val="dk1"/>
              </a:buClr>
              <a:buSzPts val="2100"/>
              <a:buFont typeface="Roboto Light"/>
              <a:buChar char="•"/>
              <a:defRPr sz="2800">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sz="2400"/>
            </a:lvl3pPr>
            <a:lvl4pPr marL="2438339" lvl="3" indent="-431789" algn="l">
              <a:lnSpc>
                <a:spcPct val="10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4pPr>
            <a:lvl5pPr marL="3047924" lvl="4" indent="-431789" algn="l">
              <a:lnSpc>
                <a:spcPct val="10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5pPr>
            <a:lvl6pPr marL="3657509" lvl="5" indent="-431789" algn="l">
              <a:lnSpc>
                <a:spcPct val="9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6pPr>
            <a:lvl7pPr marL="4267093" lvl="6" indent="-431789" algn="l">
              <a:lnSpc>
                <a:spcPct val="9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7pPr>
            <a:lvl8pPr marL="4876678" lvl="7" indent="-431789" algn="l">
              <a:lnSpc>
                <a:spcPct val="9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8pPr>
            <a:lvl9pPr marL="5486263" lvl="8" indent="-431789" algn="l">
              <a:lnSpc>
                <a:spcPct val="9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9pPr>
          </a:lstStyle>
          <a:p>
            <a:endParaRPr/>
          </a:p>
        </p:txBody>
      </p:sp>
      <p:sp>
        <p:nvSpPr>
          <p:cNvPr id="371" name="Google Shape;371;p76"/>
          <p:cNvSpPr txBox="1">
            <a:spLocks noGrp="1"/>
          </p:cNvSpPr>
          <p:nvPr>
            <p:ph type="body" idx="2"/>
          </p:nvPr>
        </p:nvSpPr>
        <p:spPr>
          <a:xfrm>
            <a:off x="839788" y="2057401"/>
            <a:ext cx="3932237" cy="3811588"/>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900"/>
              <a:buNone/>
              <a:defRPr sz="1200"/>
            </a:lvl3pPr>
            <a:lvl4pPr marL="2438339" lvl="3" indent="-304792" algn="l">
              <a:lnSpc>
                <a:spcPct val="10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5pPr>
            <a:lvl6pPr marL="3657509" lvl="5"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6pPr>
            <a:lvl7pPr marL="4267093" lvl="6"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7pPr>
            <a:lvl8pPr marL="4876678" lvl="7"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8pPr>
            <a:lvl9pPr marL="5486263" lvl="8"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9pPr>
          </a:lstStyle>
          <a:p>
            <a:endParaRPr/>
          </a:p>
        </p:txBody>
      </p:sp>
      <p:sp>
        <p:nvSpPr>
          <p:cNvPr id="372" name="Google Shape;372;p76"/>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73" name="Google Shape;373;p76"/>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4120843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4"/>
        <p:cNvGrpSpPr/>
        <p:nvPr/>
      </p:nvGrpSpPr>
      <p:grpSpPr>
        <a:xfrm>
          <a:off x="0" y="0"/>
          <a:ext cx="0" cy="0"/>
          <a:chOff x="0" y="0"/>
          <a:chExt cx="0" cy="0"/>
        </a:xfrm>
      </p:grpSpPr>
      <p:sp>
        <p:nvSpPr>
          <p:cNvPr id="375" name="Google Shape;375;p77"/>
          <p:cNvSpPr txBox="1">
            <a:spLocks noGrp="1"/>
          </p:cNvSpPr>
          <p:nvPr>
            <p:ph type="title"/>
          </p:nvPr>
        </p:nvSpPr>
        <p:spPr>
          <a:xfrm>
            <a:off x="839800" y="522433"/>
            <a:ext cx="3932400" cy="15348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77"/>
          <p:cNvSpPr>
            <a:spLocks noGrp="1"/>
          </p:cNvSpPr>
          <p:nvPr>
            <p:ph type="pic" idx="2"/>
          </p:nvPr>
        </p:nvSpPr>
        <p:spPr>
          <a:xfrm>
            <a:off x="5183200" y="522433"/>
            <a:ext cx="6172400" cy="5664000"/>
          </a:xfrm>
          <a:prstGeom prst="rect">
            <a:avLst/>
          </a:prstGeom>
          <a:noFill/>
          <a:ln>
            <a:noFill/>
          </a:ln>
        </p:spPr>
      </p:sp>
      <p:sp>
        <p:nvSpPr>
          <p:cNvPr id="377" name="Google Shape;377;p77"/>
          <p:cNvSpPr txBox="1">
            <a:spLocks noGrp="1"/>
          </p:cNvSpPr>
          <p:nvPr>
            <p:ph type="body" idx="1"/>
          </p:nvPr>
        </p:nvSpPr>
        <p:spPr>
          <a:xfrm>
            <a:off x="839800" y="2252300"/>
            <a:ext cx="3932400" cy="3616800"/>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900"/>
              <a:buNone/>
              <a:defRPr sz="1200"/>
            </a:lvl3pPr>
            <a:lvl4pPr marL="2438339" lvl="3" indent="-304792" algn="l">
              <a:lnSpc>
                <a:spcPct val="10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5pPr>
            <a:lvl6pPr marL="3657509" lvl="5"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6pPr>
            <a:lvl7pPr marL="4267093" lvl="6"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7pPr>
            <a:lvl8pPr marL="4876678" lvl="7"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8pPr>
            <a:lvl9pPr marL="5486263" lvl="8"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9pPr>
          </a:lstStyle>
          <a:p>
            <a:endParaRPr/>
          </a:p>
        </p:txBody>
      </p:sp>
      <p:sp>
        <p:nvSpPr>
          <p:cNvPr id="378" name="Google Shape;378;p77"/>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79" name="Google Shape;379;p77"/>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12690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80"/>
        <p:cNvGrpSpPr/>
        <p:nvPr/>
      </p:nvGrpSpPr>
      <p:grpSpPr>
        <a:xfrm>
          <a:off x="0" y="0"/>
          <a:ext cx="0" cy="0"/>
          <a:chOff x="0" y="0"/>
          <a:chExt cx="0" cy="0"/>
        </a:xfrm>
      </p:grpSpPr>
      <p:sp>
        <p:nvSpPr>
          <p:cNvPr id="381" name="Google Shape;381;p78"/>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78"/>
          <p:cNvSpPr txBox="1">
            <a:spLocks noGrp="1"/>
          </p:cNvSpPr>
          <p:nvPr>
            <p:ph type="body" idx="1"/>
          </p:nvPr>
        </p:nvSpPr>
        <p:spPr>
          <a:xfrm rot="5400000">
            <a:off x="3845800" y="-1628067"/>
            <a:ext cx="4477200" cy="105388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Char char="•"/>
              <a:defRPr/>
            </a:lvl1pPr>
            <a:lvl2pPr marL="1219170" lvl="1" indent="-457189" algn="l">
              <a:lnSpc>
                <a:spcPct val="100000"/>
              </a:lnSpc>
              <a:spcBef>
                <a:spcPts val="500"/>
              </a:spcBef>
              <a:spcAft>
                <a:spcPts val="0"/>
              </a:spcAft>
              <a:buClr>
                <a:schemeClr val="dk1"/>
              </a:buClr>
              <a:buSzPts val="1800"/>
              <a:buChar char="•"/>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Char char="•"/>
              <a:defRPr/>
            </a:lvl4pPr>
            <a:lvl5pPr marL="3047924" lvl="4" indent="-457189" algn="l">
              <a:lnSpc>
                <a:spcPct val="10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83" name="Google Shape;383;p78"/>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84" name="Google Shape;384;p78"/>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266379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85"/>
        <p:cNvGrpSpPr/>
        <p:nvPr/>
      </p:nvGrpSpPr>
      <p:grpSpPr>
        <a:xfrm>
          <a:off x="0" y="0"/>
          <a:ext cx="0" cy="0"/>
          <a:chOff x="0" y="0"/>
          <a:chExt cx="0" cy="0"/>
        </a:xfrm>
      </p:grpSpPr>
      <p:sp>
        <p:nvSpPr>
          <p:cNvPr id="386" name="Google Shape;386;p79"/>
          <p:cNvSpPr txBox="1">
            <a:spLocks noGrp="1"/>
          </p:cNvSpPr>
          <p:nvPr>
            <p:ph type="title"/>
          </p:nvPr>
        </p:nvSpPr>
        <p:spPr>
          <a:xfrm rot="5400000">
            <a:off x="7645200" y="2468400"/>
            <a:ext cx="5664800" cy="17524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79"/>
          <p:cNvSpPr txBox="1">
            <a:spLocks noGrp="1"/>
          </p:cNvSpPr>
          <p:nvPr>
            <p:ph type="body" idx="1"/>
          </p:nvPr>
        </p:nvSpPr>
        <p:spPr>
          <a:xfrm rot="5400000">
            <a:off x="3562033" y="-597167"/>
            <a:ext cx="5495200" cy="77344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Font typeface="Roboto Light"/>
              <a:buChar char="•"/>
              <a:defRPr>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88" name="Google Shape;388;p7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89" name="Google Shape;389;p7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6941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Opt 3 1">
  <p:cSld name="Title Slide - Opt 3 1">
    <p:bg>
      <p:bgPr>
        <a:solidFill>
          <a:schemeClr val="dk1"/>
        </a:solidFill>
        <a:effectLst/>
      </p:bgPr>
    </p:bg>
    <p:spTree>
      <p:nvGrpSpPr>
        <p:cNvPr id="1" name="Shape 48"/>
        <p:cNvGrpSpPr/>
        <p:nvPr/>
      </p:nvGrpSpPr>
      <p:grpSpPr>
        <a:xfrm>
          <a:off x="0" y="0"/>
          <a:ext cx="0" cy="0"/>
          <a:chOff x="0" y="0"/>
          <a:chExt cx="0" cy="0"/>
        </a:xfrm>
      </p:grpSpPr>
      <p:pic>
        <p:nvPicPr>
          <p:cNvPr id="49" name="Google Shape;49;g1509268dece_0_41"/>
          <p:cNvPicPr preferRelativeResize="0"/>
          <p:nvPr/>
        </p:nvPicPr>
        <p:blipFill rotWithShape="1">
          <a:blip r:embed="rId2">
            <a:alphaModFix/>
          </a:blip>
          <a:srcRect/>
          <a:stretch/>
        </p:blipFill>
        <p:spPr>
          <a:xfrm>
            <a:off x="4338334" y="1"/>
            <a:ext cx="7521500" cy="6858001"/>
          </a:xfrm>
          <a:prstGeom prst="rect">
            <a:avLst/>
          </a:prstGeom>
          <a:noFill/>
          <a:ln>
            <a:noFill/>
          </a:ln>
        </p:spPr>
      </p:pic>
      <p:sp>
        <p:nvSpPr>
          <p:cNvPr id="50" name="Google Shape;50;g1509268dece_0_41"/>
          <p:cNvSpPr txBox="1"/>
          <p:nvPr/>
        </p:nvSpPr>
        <p:spPr>
          <a:xfrm>
            <a:off x="8912300" y="5991430"/>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1F2937"/>
                </a:solidFill>
                <a:latin typeface="Roboto"/>
                <a:ea typeface="Roboto"/>
                <a:cs typeface="Roboto"/>
                <a:sym typeface="Roboto"/>
              </a:rPr>
              <a:t>We power bold.</a:t>
            </a:r>
            <a:endParaRPr sz="2400" kern="0">
              <a:solidFill>
                <a:srgbClr val="1F2937"/>
              </a:solidFill>
              <a:latin typeface="Roboto"/>
              <a:ea typeface="Roboto"/>
              <a:cs typeface="Roboto"/>
              <a:sym typeface="Roboto"/>
            </a:endParaRPr>
          </a:p>
        </p:txBody>
      </p:sp>
      <p:sp>
        <p:nvSpPr>
          <p:cNvPr id="51" name="Google Shape;51;g1509268dece_0_41"/>
          <p:cNvSpPr txBox="1"/>
          <p:nvPr/>
        </p:nvSpPr>
        <p:spPr>
          <a:xfrm>
            <a:off x="8712267" y="5778018"/>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FFFFFF"/>
                </a:solidFill>
                <a:latin typeface="Roboto Thin"/>
                <a:ea typeface="Roboto Thin"/>
                <a:cs typeface="Roboto Thin"/>
                <a:sym typeface="Roboto Thin"/>
              </a:rPr>
              <a:t>We</a:t>
            </a:r>
            <a:r>
              <a:rPr lang="en-CA" sz="2400" kern="0">
                <a:solidFill>
                  <a:srgbClr val="FFFFFF"/>
                </a:solidFill>
                <a:latin typeface="Roboto"/>
                <a:ea typeface="Roboto"/>
                <a:cs typeface="Roboto"/>
                <a:sym typeface="Roboto"/>
              </a:rPr>
              <a:t> </a:t>
            </a:r>
            <a:r>
              <a:rPr lang="en-CA" sz="2400" kern="0">
                <a:solidFill>
                  <a:srgbClr val="FFFFFF"/>
                </a:solidFill>
                <a:latin typeface="Roboto Light"/>
                <a:ea typeface="Roboto Light"/>
                <a:cs typeface="Roboto Light"/>
                <a:sym typeface="Roboto Light"/>
              </a:rPr>
              <a:t>power</a:t>
            </a:r>
            <a:r>
              <a:rPr lang="en-CA" sz="2400" kern="0">
                <a:solidFill>
                  <a:srgbClr val="FFFFFF"/>
                </a:solidFill>
                <a:latin typeface="Roboto"/>
                <a:ea typeface="Roboto"/>
                <a:cs typeface="Roboto"/>
                <a:sym typeface="Roboto"/>
              </a:rPr>
              <a:t> </a:t>
            </a:r>
            <a:r>
              <a:rPr lang="en-CA" sz="2400" b="1" kern="0">
                <a:solidFill>
                  <a:srgbClr val="FFFFFF"/>
                </a:solidFill>
                <a:latin typeface="Roboto"/>
                <a:ea typeface="Roboto"/>
                <a:cs typeface="Roboto"/>
                <a:sym typeface="Roboto"/>
              </a:rPr>
              <a:t>bold.</a:t>
            </a:r>
            <a:endParaRPr sz="2400" b="1" kern="0">
              <a:solidFill>
                <a:srgbClr val="FFFFFF"/>
              </a:solidFill>
              <a:latin typeface="Roboto"/>
              <a:ea typeface="Roboto"/>
              <a:cs typeface="Roboto"/>
              <a:sym typeface="Roboto"/>
            </a:endParaRPr>
          </a:p>
        </p:txBody>
      </p:sp>
      <p:sp>
        <p:nvSpPr>
          <p:cNvPr id="52" name="Google Shape;52;g1509268dece_0_41"/>
          <p:cNvSpPr txBox="1">
            <a:spLocks noGrp="1"/>
          </p:cNvSpPr>
          <p:nvPr>
            <p:ph type="ctrTitle"/>
          </p:nvPr>
        </p:nvSpPr>
        <p:spPr>
          <a:xfrm>
            <a:off x="487667" y="1300967"/>
            <a:ext cx="5674800" cy="199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200"/>
              <a:buNone/>
              <a:defRPr sz="2133">
                <a:solidFill>
                  <a:schemeClr val="lt1"/>
                </a:solidFill>
              </a:defRPr>
            </a:lvl2pPr>
            <a:lvl3pPr lvl="2" algn="l" rtl="0">
              <a:lnSpc>
                <a:spcPct val="100000"/>
              </a:lnSpc>
              <a:spcBef>
                <a:spcPts val="0"/>
              </a:spcBef>
              <a:spcAft>
                <a:spcPts val="0"/>
              </a:spcAft>
              <a:buClr>
                <a:schemeClr val="lt1"/>
              </a:buClr>
              <a:buSzPts val="1200"/>
              <a:buNone/>
              <a:defRPr sz="2133">
                <a:solidFill>
                  <a:schemeClr val="lt1"/>
                </a:solidFill>
              </a:defRPr>
            </a:lvl3pPr>
            <a:lvl4pPr lvl="3" algn="l" rtl="0">
              <a:lnSpc>
                <a:spcPct val="100000"/>
              </a:lnSpc>
              <a:spcBef>
                <a:spcPts val="0"/>
              </a:spcBef>
              <a:spcAft>
                <a:spcPts val="0"/>
              </a:spcAft>
              <a:buClr>
                <a:schemeClr val="lt1"/>
              </a:buClr>
              <a:buSzPts val="1200"/>
              <a:buNone/>
              <a:defRPr sz="2133">
                <a:solidFill>
                  <a:schemeClr val="lt1"/>
                </a:solidFill>
              </a:defRPr>
            </a:lvl4pPr>
            <a:lvl5pPr lvl="4" algn="l" rtl="0">
              <a:lnSpc>
                <a:spcPct val="100000"/>
              </a:lnSpc>
              <a:spcBef>
                <a:spcPts val="0"/>
              </a:spcBef>
              <a:spcAft>
                <a:spcPts val="0"/>
              </a:spcAft>
              <a:buClr>
                <a:schemeClr val="lt1"/>
              </a:buClr>
              <a:buSzPts val="1200"/>
              <a:buNone/>
              <a:defRPr sz="2133">
                <a:solidFill>
                  <a:schemeClr val="lt1"/>
                </a:solidFill>
              </a:defRPr>
            </a:lvl5pPr>
            <a:lvl6pPr lvl="5" algn="l" rtl="0">
              <a:lnSpc>
                <a:spcPct val="100000"/>
              </a:lnSpc>
              <a:spcBef>
                <a:spcPts val="0"/>
              </a:spcBef>
              <a:spcAft>
                <a:spcPts val="0"/>
              </a:spcAft>
              <a:buClr>
                <a:schemeClr val="lt1"/>
              </a:buClr>
              <a:buSzPts val="1200"/>
              <a:buNone/>
              <a:defRPr sz="2133">
                <a:solidFill>
                  <a:schemeClr val="lt1"/>
                </a:solidFill>
              </a:defRPr>
            </a:lvl6pPr>
            <a:lvl7pPr lvl="6" algn="l" rtl="0">
              <a:lnSpc>
                <a:spcPct val="100000"/>
              </a:lnSpc>
              <a:spcBef>
                <a:spcPts val="0"/>
              </a:spcBef>
              <a:spcAft>
                <a:spcPts val="0"/>
              </a:spcAft>
              <a:buClr>
                <a:schemeClr val="lt1"/>
              </a:buClr>
              <a:buSzPts val="1200"/>
              <a:buNone/>
              <a:defRPr sz="2133">
                <a:solidFill>
                  <a:schemeClr val="lt1"/>
                </a:solidFill>
              </a:defRPr>
            </a:lvl7pPr>
            <a:lvl8pPr lvl="7" algn="l" rtl="0">
              <a:lnSpc>
                <a:spcPct val="100000"/>
              </a:lnSpc>
              <a:spcBef>
                <a:spcPts val="0"/>
              </a:spcBef>
              <a:spcAft>
                <a:spcPts val="0"/>
              </a:spcAft>
              <a:buClr>
                <a:schemeClr val="lt1"/>
              </a:buClr>
              <a:buSzPts val="1200"/>
              <a:buNone/>
              <a:defRPr sz="2133">
                <a:solidFill>
                  <a:schemeClr val="lt1"/>
                </a:solidFill>
              </a:defRPr>
            </a:lvl8pPr>
            <a:lvl9pPr lvl="8" algn="l" rtl="0">
              <a:lnSpc>
                <a:spcPct val="100000"/>
              </a:lnSpc>
              <a:spcBef>
                <a:spcPts val="0"/>
              </a:spcBef>
              <a:spcAft>
                <a:spcPts val="0"/>
              </a:spcAft>
              <a:buClr>
                <a:schemeClr val="lt1"/>
              </a:buClr>
              <a:buSzPts val="1200"/>
              <a:buNone/>
              <a:defRPr sz="2133">
                <a:solidFill>
                  <a:schemeClr val="lt1"/>
                </a:solidFill>
              </a:defRPr>
            </a:lvl9pPr>
          </a:lstStyle>
          <a:p>
            <a:endParaRPr/>
          </a:p>
        </p:txBody>
      </p:sp>
      <p:sp>
        <p:nvSpPr>
          <p:cNvPr id="53" name="Google Shape;53;g1509268dece_0_41"/>
          <p:cNvSpPr txBox="1">
            <a:spLocks noGrp="1"/>
          </p:cNvSpPr>
          <p:nvPr>
            <p:ph type="subTitle" idx="1"/>
          </p:nvPr>
        </p:nvSpPr>
        <p:spPr>
          <a:xfrm>
            <a:off x="487659"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lt1"/>
              </a:buClr>
              <a:buSzPts val="1500"/>
              <a:buNone/>
              <a:defRPr sz="2000">
                <a:solidFill>
                  <a:schemeClr val="lt1"/>
                </a:solidFill>
              </a:defRPr>
            </a:lvl2pPr>
            <a:lvl3pPr lvl="2" algn="ctr" rtl="0">
              <a:lnSpc>
                <a:spcPct val="100000"/>
              </a:lnSpc>
              <a:spcBef>
                <a:spcPts val="500"/>
              </a:spcBef>
              <a:spcAft>
                <a:spcPts val="0"/>
              </a:spcAft>
              <a:buClr>
                <a:schemeClr val="lt1"/>
              </a:buClr>
              <a:buSzPts val="1350"/>
              <a:buNone/>
              <a:defRPr sz="1800">
                <a:solidFill>
                  <a:schemeClr val="lt1"/>
                </a:solidFill>
              </a:defRPr>
            </a:lvl3pPr>
            <a:lvl4pPr lvl="3" algn="ctr" rtl="0">
              <a:lnSpc>
                <a:spcPct val="100000"/>
              </a:lnSpc>
              <a:spcBef>
                <a:spcPts val="500"/>
              </a:spcBef>
              <a:spcAft>
                <a:spcPts val="0"/>
              </a:spcAft>
              <a:buClr>
                <a:schemeClr val="lt1"/>
              </a:buClr>
              <a:buSzPts val="1200"/>
              <a:buNone/>
              <a:defRPr sz="1600">
                <a:solidFill>
                  <a:schemeClr val="lt1"/>
                </a:solidFill>
              </a:defRPr>
            </a:lvl4pPr>
            <a:lvl5pPr lvl="4" algn="ctr" rtl="0">
              <a:lnSpc>
                <a:spcPct val="100000"/>
              </a:lnSpc>
              <a:spcBef>
                <a:spcPts val="500"/>
              </a:spcBef>
              <a:spcAft>
                <a:spcPts val="0"/>
              </a:spcAft>
              <a:buClr>
                <a:schemeClr val="lt1"/>
              </a:buClr>
              <a:buSzPts val="1200"/>
              <a:buNone/>
              <a:defRPr sz="1600">
                <a:solidFill>
                  <a:schemeClr val="lt1"/>
                </a:solidFill>
              </a:defRPr>
            </a:lvl5pPr>
            <a:lvl6pPr lvl="5" algn="ctr" rtl="0">
              <a:lnSpc>
                <a:spcPct val="90000"/>
              </a:lnSpc>
              <a:spcBef>
                <a:spcPts val="500"/>
              </a:spcBef>
              <a:spcAft>
                <a:spcPts val="0"/>
              </a:spcAft>
              <a:buClr>
                <a:schemeClr val="lt1"/>
              </a:buClr>
              <a:buSzPts val="1200"/>
              <a:buNone/>
              <a:defRPr sz="1600">
                <a:solidFill>
                  <a:schemeClr val="lt1"/>
                </a:solidFill>
              </a:defRPr>
            </a:lvl6pPr>
            <a:lvl7pPr lvl="6" algn="ctr" rtl="0">
              <a:lnSpc>
                <a:spcPct val="90000"/>
              </a:lnSpc>
              <a:spcBef>
                <a:spcPts val="500"/>
              </a:spcBef>
              <a:spcAft>
                <a:spcPts val="0"/>
              </a:spcAft>
              <a:buClr>
                <a:schemeClr val="lt1"/>
              </a:buClr>
              <a:buSzPts val="1200"/>
              <a:buNone/>
              <a:defRPr sz="1600">
                <a:solidFill>
                  <a:schemeClr val="lt1"/>
                </a:solidFill>
              </a:defRPr>
            </a:lvl7pPr>
            <a:lvl8pPr lvl="7" algn="ctr" rtl="0">
              <a:lnSpc>
                <a:spcPct val="90000"/>
              </a:lnSpc>
              <a:spcBef>
                <a:spcPts val="500"/>
              </a:spcBef>
              <a:spcAft>
                <a:spcPts val="0"/>
              </a:spcAft>
              <a:buClr>
                <a:schemeClr val="lt1"/>
              </a:buClr>
              <a:buSzPts val="1200"/>
              <a:buNone/>
              <a:defRPr sz="1600">
                <a:solidFill>
                  <a:schemeClr val="lt1"/>
                </a:solidFill>
              </a:defRPr>
            </a:lvl8pPr>
            <a:lvl9pPr lvl="8" algn="ctr" rtl="0">
              <a:lnSpc>
                <a:spcPct val="90000"/>
              </a:lnSpc>
              <a:spcBef>
                <a:spcPts val="500"/>
              </a:spcBef>
              <a:spcAft>
                <a:spcPts val="0"/>
              </a:spcAft>
              <a:buClr>
                <a:schemeClr val="lt1"/>
              </a:buClr>
              <a:buSzPts val="1200"/>
              <a:buNone/>
              <a:defRPr sz="1600">
                <a:solidFill>
                  <a:schemeClr val="lt1"/>
                </a:solidFill>
              </a:defRPr>
            </a:lvl9pPr>
          </a:lstStyle>
          <a:p>
            <a:endParaRPr/>
          </a:p>
        </p:txBody>
      </p:sp>
      <p:pic>
        <p:nvPicPr>
          <p:cNvPr id="54" name="Google Shape;54;g1509268dece_0_41"/>
          <p:cNvPicPr preferRelativeResize="0"/>
          <p:nvPr/>
        </p:nvPicPr>
        <p:blipFill>
          <a:blip r:embed="rId3">
            <a:alphaModFix/>
          </a:blip>
          <a:stretch>
            <a:fillRect/>
          </a:stretch>
        </p:blipFill>
        <p:spPr>
          <a:xfrm>
            <a:off x="487667" y="365767"/>
            <a:ext cx="1314351" cy="460700"/>
          </a:xfrm>
          <a:prstGeom prst="rect">
            <a:avLst/>
          </a:prstGeom>
          <a:noFill/>
          <a:ln>
            <a:noFill/>
          </a:ln>
        </p:spPr>
      </p:pic>
      <p:pic>
        <p:nvPicPr>
          <p:cNvPr id="55" name="Google Shape;55;g1509268dece_0_41"/>
          <p:cNvPicPr preferRelativeResize="0"/>
          <p:nvPr/>
        </p:nvPicPr>
        <p:blipFill>
          <a:blip r:embed="rId4">
            <a:alphaModFix/>
          </a:blip>
          <a:stretch>
            <a:fillRect/>
          </a:stretch>
        </p:blipFill>
        <p:spPr>
          <a:xfrm rot="5400000">
            <a:off x="9343202" y="2932115"/>
            <a:ext cx="6854697" cy="953900"/>
          </a:xfrm>
          <a:prstGeom prst="rect">
            <a:avLst/>
          </a:prstGeom>
          <a:noFill/>
          <a:ln>
            <a:noFill/>
          </a:ln>
        </p:spPr>
      </p:pic>
    </p:spTree>
    <p:extLst>
      <p:ext uri="{BB962C8B-B14F-4D97-AF65-F5344CB8AC3E}">
        <p14:creationId xmlns:p14="http://schemas.microsoft.com/office/powerpoint/2010/main" val="13128014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Slide - Opt 1">
  <p:cSld name="Title Slide - Opt 1">
    <p:bg>
      <p:bgPr>
        <a:solidFill>
          <a:srgbClr val="1F2937"/>
        </a:solidFill>
        <a:effectLst/>
      </p:bgPr>
    </p:bg>
    <p:spTree>
      <p:nvGrpSpPr>
        <p:cNvPr id="1" name="Shape 16"/>
        <p:cNvGrpSpPr/>
        <p:nvPr/>
      </p:nvGrpSpPr>
      <p:grpSpPr>
        <a:xfrm>
          <a:off x="0" y="0"/>
          <a:ext cx="0" cy="0"/>
          <a:chOff x="0" y="0"/>
          <a:chExt cx="0" cy="0"/>
        </a:xfrm>
      </p:grpSpPr>
      <p:sp>
        <p:nvSpPr>
          <p:cNvPr id="17" name="Google Shape;17;p41"/>
          <p:cNvSpPr/>
          <p:nvPr/>
        </p:nvSpPr>
        <p:spPr>
          <a:xfrm>
            <a:off x="4949834" y="-3167"/>
            <a:ext cx="7248533" cy="6873867"/>
          </a:xfrm>
          <a:custGeom>
            <a:avLst/>
            <a:gdLst/>
            <a:ahLst/>
            <a:cxnLst/>
            <a:rect l="l" t="t" r="r" b="b"/>
            <a:pathLst>
              <a:path w="217456" h="206216" extrusionOk="0">
                <a:moveTo>
                  <a:pt x="217456" y="0"/>
                </a:moveTo>
                <a:lnTo>
                  <a:pt x="217360" y="205930"/>
                </a:lnTo>
                <a:lnTo>
                  <a:pt x="0" y="206216"/>
                </a:lnTo>
                <a:lnTo>
                  <a:pt x="137636" y="95"/>
                </a:lnTo>
                <a:close/>
              </a:path>
            </a:pathLst>
          </a:custGeom>
          <a:solidFill>
            <a:srgbClr val="00367C">
              <a:alpha val="49020"/>
            </a:srgbClr>
          </a:solidFill>
          <a:ln>
            <a:noFill/>
          </a:ln>
        </p:spPr>
      </p:sp>
      <p:pic>
        <p:nvPicPr>
          <p:cNvPr id="18" name="Google Shape;18;p41"/>
          <p:cNvPicPr preferRelativeResize="0"/>
          <p:nvPr/>
        </p:nvPicPr>
        <p:blipFill>
          <a:blip r:embed="rId2">
            <a:alphaModFix/>
          </a:blip>
          <a:stretch>
            <a:fillRect/>
          </a:stretch>
        </p:blipFill>
        <p:spPr>
          <a:xfrm rot="5400000">
            <a:off x="9343202" y="2932115"/>
            <a:ext cx="6854697" cy="953900"/>
          </a:xfrm>
          <a:prstGeom prst="rect">
            <a:avLst/>
          </a:prstGeom>
          <a:noFill/>
          <a:ln>
            <a:noFill/>
          </a:ln>
        </p:spPr>
      </p:pic>
      <p:sp>
        <p:nvSpPr>
          <p:cNvPr id="19" name="Google Shape;19;p41"/>
          <p:cNvSpPr txBox="1">
            <a:spLocks noGrp="1"/>
          </p:cNvSpPr>
          <p:nvPr>
            <p:ph type="ctrTitle"/>
          </p:nvPr>
        </p:nvSpPr>
        <p:spPr>
          <a:xfrm>
            <a:off x="487667" y="1300967"/>
            <a:ext cx="5674800" cy="199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200"/>
              <a:buNone/>
              <a:defRPr sz="2133">
                <a:solidFill>
                  <a:schemeClr val="lt1"/>
                </a:solidFill>
              </a:defRPr>
            </a:lvl2pPr>
            <a:lvl3pPr lvl="2" algn="l" rtl="0">
              <a:lnSpc>
                <a:spcPct val="100000"/>
              </a:lnSpc>
              <a:spcBef>
                <a:spcPts val="0"/>
              </a:spcBef>
              <a:spcAft>
                <a:spcPts val="0"/>
              </a:spcAft>
              <a:buClr>
                <a:schemeClr val="lt1"/>
              </a:buClr>
              <a:buSzPts val="1200"/>
              <a:buNone/>
              <a:defRPr sz="2133">
                <a:solidFill>
                  <a:schemeClr val="lt1"/>
                </a:solidFill>
              </a:defRPr>
            </a:lvl3pPr>
            <a:lvl4pPr lvl="3" algn="l" rtl="0">
              <a:lnSpc>
                <a:spcPct val="100000"/>
              </a:lnSpc>
              <a:spcBef>
                <a:spcPts val="0"/>
              </a:spcBef>
              <a:spcAft>
                <a:spcPts val="0"/>
              </a:spcAft>
              <a:buClr>
                <a:schemeClr val="lt1"/>
              </a:buClr>
              <a:buSzPts val="1200"/>
              <a:buNone/>
              <a:defRPr sz="2133">
                <a:solidFill>
                  <a:schemeClr val="lt1"/>
                </a:solidFill>
              </a:defRPr>
            </a:lvl4pPr>
            <a:lvl5pPr lvl="4" algn="l" rtl="0">
              <a:lnSpc>
                <a:spcPct val="100000"/>
              </a:lnSpc>
              <a:spcBef>
                <a:spcPts val="0"/>
              </a:spcBef>
              <a:spcAft>
                <a:spcPts val="0"/>
              </a:spcAft>
              <a:buClr>
                <a:schemeClr val="lt1"/>
              </a:buClr>
              <a:buSzPts val="1200"/>
              <a:buNone/>
              <a:defRPr sz="2133">
                <a:solidFill>
                  <a:schemeClr val="lt1"/>
                </a:solidFill>
              </a:defRPr>
            </a:lvl5pPr>
            <a:lvl6pPr lvl="5" algn="l" rtl="0">
              <a:lnSpc>
                <a:spcPct val="100000"/>
              </a:lnSpc>
              <a:spcBef>
                <a:spcPts val="0"/>
              </a:spcBef>
              <a:spcAft>
                <a:spcPts val="0"/>
              </a:spcAft>
              <a:buClr>
                <a:schemeClr val="lt1"/>
              </a:buClr>
              <a:buSzPts val="1200"/>
              <a:buNone/>
              <a:defRPr sz="2133">
                <a:solidFill>
                  <a:schemeClr val="lt1"/>
                </a:solidFill>
              </a:defRPr>
            </a:lvl6pPr>
            <a:lvl7pPr lvl="6" algn="l" rtl="0">
              <a:lnSpc>
                <a:spcPct val="100000"/>
              </a:lnSpc>
              <a:spcBef>
                <a:spcPts val="0"/>
              </a:spcBef>
              <a:spcAft>
                <a:spcPts val="0"/>
              </a:spcAft>
              <a:buClr>
                <a:schemeClr val="lt1"/>
              </a:buClr>
              <a:buSzPts val="1200"/>
              <a:buNone/>
              <a:defRPr sz="2133">
                <a:solidFill>
                  <a:schemeClr val="lt1"/>
                </a:solidFill>
              </a:defRPr>
            </a:lvl7pPr>
            <a:lvl8pPr lvl="7" algn="l" rtl="0">
              <a:lnSpc>
                <a:spcPct val="100000"/>
              </a:lnSpc>
              <a:spcBef>
                <a:spcPts val="0"/>
              </a:spcBef>
              <a:spcAft>
                <a:spcPts val="0"/>
              </a:spcAft>
              <a:buClr>
                <a:schemeClr val="lt1"/>
              </a:buClr>
              <a:buSzPts val="1200"/>
              <a:buNone/>
              <a:defRPr sz="2133">
                <a:solidFill>
                  <a:schemeClr val="lt1"/>
                </a:solidFill>
              </a:defRPr>
            </a:lvl8pPr>
            <a:lvl9pPr lvl="8" algn="l" rtl="0">
              <a:lnSpc>
                <a:spcPct val="100000"/>
              </a:lnSpc>
              <a:spcBef>
                <a:spcPts val="0"/>
              </a:spcBef>
              <a:spcAft>
                <a:spcPts val="0"/>
              </a:spcAft>
              <a:buClr>
                <a:schemeClr val="lt1"/>
              </a:buClr>
              <a:buSzPts val="1200"/>
              <a:buNone/>
              <a:defRPr sz="2133">
                <a:solidFill>
                  <a:schemeClr val="lt1"/>
                </a:solidFill>
              </a:defRPr>
            </a:lvl9pPr>
          </a:lstStyle>
          <a:p>
            <a:endParaRPr/>
          </a:p>
        </p:txBody>
      </p:sp>
      <p:sp>
        <p:nvSpPr>
          <p:cNvPr id="20" name="Google Shape;20;p41"/>
          <p:cNvSpPr txBox="1">
            <a:spLocks noGrp="1"/>
          </p:cNvSpPr>
          <p:nvPr>
            <p:ph type="subTitle" idx="1"/>
          </p:nvPr>
        </p:nvSpPr>
        <p:spPr>
          <a:xfrm>
            <a:off x="487659"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lt1"/>
              </a:buClr>
              <a:buSzPts val="1500"/>
              <a:buNone/>
              <a:defRPr sz="2000">
                <a:solidFill>
                  <a:schemeClr val="lt1"/>
                </a:solidFill>
              </a:defRPr>
            </a:lvl2pPr>
            <a:lvl3pPr lvl="2" algn="ctr" rtl="0">
              <a:lnSpc>
                <a:spcPct val="100000"/>
              </a:lnSpc>
              <a:spcBef>
                <a:spcPts val="500"/>
              </a:spcBef>
              <a:spcAft>
                <a:spcPts val="0"/>
              </a:spcAft>
              <a:buClr>
                <a:schemeClr val="lt1"/>
              </a:buClr>
              <a:buSzPts val="1350"/>
              <a:buNone/>
              <a:defRPr sz="1800">
                <a:solidFill>
                  <a:schemeClr val="lt1"/>
                </a:solidFill>
              </a:defRPr>
            </a:lvl3pPr>
            <a:lvl4pPr lvl="3" algn="ctr" rtl="0">
              <a:lnSpc>
                <a:spcPct val="100000"/>
              </a:lnSpc>
              <a:spcBef>
                <a:spcPts val="500"/>
              </a:spcBef>
              <a:spcAft>
                <a:spcPts val="0"/>
              </a:spcAft>
              <a:buClr>
                <a:schemeClr val="lt1"/>
              </a:buClr>
              <a:buSzPts val="1200"/>
              <a:buNone/>
              <a:defRPr sz="1600">
                <a:solidFill>
                  <a:schemeClr val="lt1"/>
                </a:solidFill>
              </a:defRPr>
            </a:lvl4pPr>
            <a:lvl5pPr lvl="4" algn="ctr" rtl="0">
              <a:lnSpc>
                <a:spcPct val="100000"/>
              </a:lnSpc>
              <a:spcBef>
                <a:spcPts val="500"/>
              </a:spcBef>
              <a:spcAft>
                <a:spcPts val="0"/>
              </a:spcAft>
              <a:buClr>
                <a:schemeClr val="lt1"/>
              </a:buClr>
              <a:buSzPts val="1200"/>
              <a:buNone/>
              <a:defRPr sz="1600">
                <a:solidFill>
                  <a:schemeClr val="lt1"/>
                </a:solidFill>
              </a:defRPr>
            </a:lvl5pPr>
            <a:lvl6pPr lvl="5" algn="ctr" rtl="0">
              <a:lnSpc>
                <a:spcPct val="90000"/>
              </a:lnSpc>
              <a:spcBef>
                <a:spcPts val="500"/>
              </a:spcBef>
              <a:spcAft>
                <a:spcPts val="0"/>
              </a:spcAft>
              <a:buClr>
                <a:schemeClr val="lt1"/>
              </a:buClr>
              <a:buSzPts val="1200"/>
              <a:buNone/>
              <a:defRPr sz="1600">
                <a:solidFill>
                  <a:schemeClr val="lt1"/>
                </a:solidFill>
              </a:defRPr>
            </a:lvl6pPr>
            <a:lvl7pPr lvl="6" algn="ctr" rtl="0">
              <a:lnSpc>
                <a:spcPct val="90000"/>
              </a:lnSpc>
              <a:spcBef>
                <a:spcPts val="500"/>
              </a:spcBef>
              <a:spcAft>
                <a:spcPts val="0"/>
              </a:spcAft>
              <a:buClr>
                <a:schemeClr val="lt1"/>
              </a:buClr>
              <a:buSzPts val="1200"/>
              <a:buNone/>
              <a:defRPr sz="1600">
                <a:solidFill>
                  <a:schemeClr val="lt1"/>
                </a:solidFill>
              </a:defRPr>
            </a:lvl7pPr>
            <a:lvl8pPr lvl="7" algn="ctr" rtl="0">
              <a:lnSpc>
                <a:spcPct val="90000"/>
              </a:lnSpc>
              <a:spcBef>
                <a:spcPts val="500"/>
              </a:spcBef>
              <a:spcAft>
                <a:spcPts val="0"/>
              </a:spcAft>
              <a:buClr>
                <a:schemeClr val="lt1"/>
              </a:buClr>
              <a:buSzPts val="1200"/>
              <a:buNone/>
              <a:defRPr sz="1600">
                <a:solidFill>
                  <a:schemeClr val="lt1"/>
                </a:solidFill>
              </a:defRPr>
            </a:lvl8pPr>
            <a:lvl9pPr lvl="8" algn="ctr" rtl="0">
              <a:lnSpc>
                <a:spcPct val="90000"/>
              </a:lnSpc>
              <a:spcBef>
                <a:spcPts val="500"/>
              </a:spcBef>
              <a:spcAft>
                <a:spcPts val="0"/>
              </a:spcAft>
              <a:buClr>
                <a:schemeClr val="lt1"/>
              </a:buClr>
              <a:buSzPts val="1200"/>
              <a:buNone/>
              <a:defRPr sz="1600">
                <a:solidFill>
                  <a:schemeClr val="lt1"/>
                </a:solidFill>
              </a:defRPr>
            </a:lvl9pPr>
          </a:lstStyle>
          <a:p>
            <a:endParaRPr/>
          </a:p>
        </p:txBody>
      </p:sp>
      <p:sp>
        <p:nvSpPr>
          <p:cNvPr id="21" name="Google Shape;21;p41"/>
          <p:cNvSpPr txBox="1"/>
          <p:nvPr/>
        </p:nvSpPr>
        <p:spPr>
          <a:xfrm>
            <a:off x="7089648" y="6393627"/>
            <a:ext cx="4114800" cy="199600"/>
          </a:xfrm>
          <a:prstGeom prst="rect">
            <a:avLst/>
          </a:prstGeom>
          <a:noFill/>
          <a:ln>
            <a:noFill/>
          </a:ln>
        </p:spPr>
        <p:txBody>
          <a:bodyPr spcFirstLastPara="1" wrap="square" lIns="91433" tIns="45700" rIns="91433" bIns="45700" anchor="ctr" anchorCtr="0">
            <a:noAutofit/>
          </a:bodyPr>
          <a:lstStyle/>
          <a:p>
            <a:pPr algn="r">
              <a:buClr>
                <a:srgbClr val="000000"/>
              </a:buClr>
              <a:buFont typeface="Arial"/>
              <a:buNone/>
            </a:pPr>
            <a:endParaRPr sz="800" kern="0">
              <a:solidFill>
                <a:srgbClr val="FFFFFF"/>
              </a:solidFill>
              <a:latin typeface="Roboto Light"/>
              <a:ea typeface="Roboto Light"/>
              <a:cs typeface="Roboto Light"/>
              <a:sym typeface="Roboto Light"/>
            </a:endParaRPr>
          </a:p>
        </p:txBody>
      </p:sp>
      <p:sp>
        <p:nvSpPr>
          <p:cNvPr id="22" name="Google Shape;22;p41"/>
          <p:cNvSpPr txBox="1"/>
          <p:nvPr/>
        </p:nvSpPr>
        <p:spPr>
          <a:xfrm>
            <a:off x="8712267" y="5778018"/>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FFFFFF"/>
                </a:solidFill>
                <a:latin typeface="Roboto Thin"/>
                <a:ea typeface="Roboto Thin"/>
                <a:cs typeface="Roboto Thin"/>
                <a:sym typeface="Roboto Thin"/>
              </a:rPr>
              <a:t>We</a:t>
            </a:r>
            <a:r>
              <a:rPr lang="en-CA" sz="2400" kern="0">
                <a:solidFill>
                  <a:srgbClr val="FFFFFF"/>
                </a:solidFill>
                <a:latin typeface="Roboto"/>
                <a:ea typeface="Roboto"/>
                <a:cs typeface="Roboto"/>
                <a:sym typeface="Roboto"/>
              </a:rPr>
              <a:t> </a:t>
            </a:r>
            <a:r>
              <a:rPr lang="en-CA" sz="2400" kern="0">
                <a:solidFill>
                  <a:srgbClr val="FFFFFF"/>
                </a:solidFill>
                <a:latin typeface="Roboto Light"/>
                <a:ea typeface="Roboto Light"/>
                <a:cs typeface="Roboto Light"/>
                <a:sym typeface="Roboto Light"/>
              </a:rPr>
              <a:t>power</a:t>
            </a:r>
            <a:r>
              <a:rPr lang="en-CA" sz="2400" kern="0">
                <a:solidFill>
                  <a:srgbClr val="FFFFFF"/>
                </a:solidFill>
                <a:latin typeface="Roboto"/>
                <a:ea typeface="Roboto"/>
                <a:cs typeface="Roboto"/>
                <a:sym typeface="Roboto"/>
              </a:rPr>
              <a:t> </a:t>
            </a:r>
            <a:r>
              <a:rPr lang="en-CA" sz="2400" b="1" kern="0">
                <a:solidFill>
                  <a:srgbClr val="FFFFFF"/>
                </a:solidFill>
                <a:latin typeface="Roboto"/>
                <a:ea typeface="Roboto"/>
                <a:cs typeface="Roboto"/>
                <a:sym typeface="Roboto"/>
              </a:rPr>
              <a:t>bold.</a:t>
            </a:r>
            <a:endParaRPr sz="2400" b="1" kern="0">
              <a:solidFill>
                <a:srgbClr val="FFFFFF"/>
              </a:solidFill>
              <a:latin typeface="Roboto"/>
              <a:ea typeface="Roboto"/>
              <a:cs typeface="Roboto"/>
              <a:sym typeface="Roboto"/>
            </a:endParaRPr>
          </a:p>
        </p:txBody>
      </p:sp>
      <p:pic>
        <p:nvPicPr>
          <p:cNvPr id="23" name="Google Shape;23;p41"/>
          <p:cNvPicPr preferRelativeResize="0"/>
          <p:nvPr/>
        </p:nvPicPr>
        <p:blipFill>
          <a:blip r:embed="rId3">
            <a:alphaModFix/>
          </a:blip>
          <a:stretch>
            <a:fillRect/>
          </a:stretch>
        </p:blipFill>
        <p:spPr>
          <a:xfrm>
            <a:off x="487667" y="365767"/>
            <a:ext cx="1314351" cy="460700"/>
          </a:xfrm>
          <a:prstGeom prst="rect">
            <a:avLst/>
          </a:prstGeom>
          <a:noFill/>
          <a:ln>
            <a:noFill/>
          </a:ln>
        </p:spPr>
      </p:pic>
      <p:pic>
        <p:nvPicPr>
          <p:cNvPr id="24" name="Google Shape;24;p41"/>
          <p:cNvPicPr preferRelativeResize="0"/>
          <p:nvPr/>
        </p:nvPicPr>
        <p:blipFill>
          <a:blip r:embed="rId4">
            <a:alphaModFix/>
          </a:blip>
          <a:stretch>
            <a:fillRect/>
          </a:stretch>
        </p:blipFill>
        <p:spPr>
          <a:xfrm>
            <a:off x="4342590" y="4768"/>
            <a:ext cx="7525823" cy="6858001"/>
          </a:xfrm>
          <a:prstGeom prst="rect">
            <a:avLst/>
          </a:prstGeom>
          <a:noFill/>
          <a:ln>
            <a:noFill/>
          </a:ln>
        </p:spPr>
      </p:pic>
    </p:spTree>
    <p:extLst>
      <p:ext uri="{BB962C8B-B14F-4D97-AF65-F5344CB8AC3E}">
        <p14:creationId xmlns:p14="http://schemas.microsoft.com/office/powerpoint/2010/main" val="4255573942"/>
      </p:ext>
    </p:extLst>
  </p:cSld>
  <p:clrMapOvr>
    <a:masterClrMapping/>
  </p:clrMapOvr>
  <p:extLst mod="1">
    <p:ext uri="{DCECCB84-F9BA-43D5-87BE-67443E8EF086}">
      <p15:sldGuideLst xmlns:p15="http://schemas.microsoft.com/office/powerpoint/2012/main">
        <p15:guide id="1" orient="horz" pos="3027">
          <p15:clr>
            <a:srgbClr val="FA7B17"/>
          </p15:clr>
        </p15:guide>
        <p15:guide id="2" pos="2052">
          <p15:clr>
            <a:srgbClr val="FA7B17"/>
          </p15:clr>
        </p15:guide>
        <p15:guide id="3" pos="4162">
          <p15:clr>
            <a:srgbClr val="FA7B17"/>
          </p15:clr>
        </p15:guide>
        <p15:guide id="4" pos="5607">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Slide - Opt 2">
  <p:cSld name="Title Slide - Opt 2">
    <p:bg>
      <p:bgPr>
        <a:solidFill>
          <a:schemeClr val="dk1"/>
        </a:solidFill>
        <a:effectLst/>
      </p:bgPr>
    </p:bg>
    <p:spTree>
      <p:nvGrpSpPr>
        <p:cNvPr id="1" name="Shape 25"/>
        <p:cNvGrpSpPr/>
        <p:nvPr/>
      </p:nvGrpSpPr>
      <p:grpSpPr>
        <a:xfrm>
          <a:off x="0" y="0"/>
          <a:ext cx="0" cy="0"/>
          <a:chOff x="0" y="0"/>
          <a:chExt cx="0" cy="0"/>
        </a:xfrm>
      </p:grpSpPr>
      <p:sp>
        <p:nvSpPr>
          <p:cNvPr id="26" name="Google Shape;26;p42"/>
          <p:cNvSpPr txBox="1">
            <a:spLocks noGrp="1"/>
          </p:cNvSpPr>
          <p:nvPr>
            <p:ph type="ctrTitle"/>
          </p:nvPr>
        </p:nvSpPr>
        <p:spPr>
          <a:xfrm>
            <a:off x="487667" y="1300967"/>
            <a:ext cx="5674800" cy="199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200"/>
              <a:buNone/>
              <a:defRPr sz="2133">
                <a:solidFill>
                  <a:schemeClr val="lt1"/>
                </a:solidFill>
              </a:defRPr>
            </a:lvl2pPr>
            <a:lvl3pPr lvl="2" algn="l" rtl="0">
              <a:lnSpc>
                <a:spcPct val="100000"/>
              </a:lnSpc>
              <a:spcBef>
                <a:spcPts val="0"/>
              </a:spcBef>
              <a:spcAft>
                <a:spcPts val="0"/>
              </a:spcAft>
              <a:buClr>
                <a:schemeClr val="lt1"/>
              </a:buClr>
              <a:buSzPts val="1200"/>
              <a:buNone/>
              <a:defRPr sz="2133">
                <a:solidFill>
                  <a:schemeClr val="lt1"/>
                </a:solidFill>
              </a:defRPr>
            </a:lvl3pPr>
            <a:lvl4pPr lvl="3" algn="l" rtl="0">
              <a:lnSpc>
                <a:spcPct val="100000"/>
              </a:lnSpc>
              <a:spcBef>
                <a:spcPts val="0"/>
              </a:spcBef>
              <a:spcAft>
                <a:spcPts val="0"/>
              </a:spcAft>
              <a:buClr>
                <a:schemeClr val="lt1"/>
              </a:buClr>
              <a:buSzPts val="1200"/>
              <a:buNone/>
              <a:defRPr sz="2133">
                <a:solidFill>
                  <a:schemeClr val="lt1"/>
                </a:solidFill>
              </a:defRPr>
            </a:lvl4pPr>
            <a:lvl5pPr lvl="4" algn="l" rtl="0">
              <a:lnSpc>
                <a:spcPct val="100000"/>
              </a:lnSpc>
              <a:spcBef>
                <a:spcPts val="0"/>
              </a:spcBef>
              <a:spcAft>
                <a:spcPts val="0"/>
              </a:spcAft>
              <a:buClr>
                <a:schemeClr val="lt1"/>
              </a:buClr>
              <a:buSzPts val="1200"/>
              <a:buNone/>
              <a:defRPr sz="2133">
                <a:solidFill>
                  <a:schemeClr val="lt1"/>
                </a:solidFill>
              </a:defRPr>
            </a:lvl5pPr>
            <a:lvl6pPr lvl="5" algn="l" rtl="0">
              <a:lnSpc>
                <a:spcPct val="100000"/>
              </a:lnSpc>
              <a:spcBef>
                <a:spcPts val="0"/>
              </a:spcBef>
              <a:spcAft>
                <a:spcPts val="0"/>
              </a:spcAft>
              <a:buClr>
                <a:schemeClr val="lt1"/>
              </a:buClr>
              <a:buSzPts val="1200"/>
              <a:buNone/>
              <a:defRPr sz="2133">
                <a:solidFill>
                  <a:schemeClr val="lt1"/>
                </a:solidFill>
              </a:defRPr>
            </a:lvl6pPr>
            <a:lvl7pPr lvl="6" algn="l" rtl="0">
              <a:lnSpc>
                <a:spcPct val="100000"/>
              </a:lnSpc>
              <a:spcBef>
                <a:spcPts val="0"/>
              </a:spcBef>
              <a:spcAft>
                <a:spcPts val="0"/>
              </a:spcAft>
              <a:buClr>
                <a:schemeClr val="lt1"/>
              </a:buClr>
              <a:buSzPts val="1200"/>
              <a:buNone/>
              <a:defRPr sz="2133">
                <a:solidFill>
                  <a:schemeClr val="lt1"/>
                </a:solidFill>
              </a:defRPr>
            </a:lvl7pPr>
            <a:lvl8pPr lvl="7" algn="l" rtl="0">
              <a:lnSpc>
                <a:spcPct val="100000"/>
              </a:lnSpc>
              <a:spcBef>
                <a:spcPts val="0"/>
              </a:spcBef>
              <a:spcAft>
                <a:spcPts val="0"/>
              </a:spcAft>
              <a:buClr>
                <a:schemeClr val="lt1"/>
              </a:buClr>
              <a:buSzPts val="1200"/>
              <a:buNone/>
              <a:defRPr sz="2133">
                <a:solidFill>
                  <a:schemeClr val="lt1"/>
                </a:solidFill>
              </a:defRPr>
            </a:lvl8pPr>
            <a:lvl9pPr lvl="8" algn="l" rtl="0">
              <a:lnSpc>
                <a:spcPct val="100000"/>
              </a:lnSpc>
              <a:spcBef>
                <a:spcPts val="0"/>
              </a:spcBef>
              <a:spcAft>
                <a:spcPts val="0"/>
              </a:spcAft>
              <a:buClr>
                <a:schemeClr val="lt1"/>
              </a:buClr>
              <a:buSzPts val="1200"/>
              <a:buNone/>
              <a:defRPr sz="2133">
                <a:solidFill>
                  <a:schemeClr val="lt1"/>
                </a:solidFill>
              </a:defRPr>
            </a:lvl9pPr>
          </a:lstStyle>
          <a:p>
            <a:endParaRPr/>
          </a:p>
        </p:txBody>
      </p:sp>
      <p:sp>
        <p:nvSpPr>
          <p:cNvPr id="27" name="Google Shape;27;p42"/>
          <p:cNvSpPr txBox="1">
            <a:spLocks noGrp="1"/>
          </p:cNvSpPr>
          <p:nvPr>
            <p:ph type="subTitle" idx="1"/>
          </p:nvPr>
        </p:nvSpPr>
        <p:spPr>
          <a:xfrm>
            <a:off x="487659"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lt1"/>
              </a:buClr>
              <a:buSzPts val="1500"/>
              <a:buNone/>
              <a:defRPr sz="2000">
                <a:solidFill>
                  <a:schemeClr val="lt1"/>
                </a:solidFill>
              </a:defRPr>
            </a:lvl2pPr>
            <a:lvl3pPr lvl="2" algn="ctr" rtl="0">
              <a:lnSpc>
                <a:spcPct val="100000"/>
              </a:lnSpc>
              <a:spcBef>
                <a:spcPts val="500"/>
              </a:spcBef>
              <a:spcAft>
                <a:spcPts val="0"/>
              </a:spcAft>
              <a:buClr>
                <a:schemeClr val="lt1"/>
              </a:buClr>
              <a:buSzPts val="1350"/>
              <a:buNone/>
              <a:defRPr sz="1800">
                <a:solidFill>
                  <a:schemeClr val="lt1"/>
                </a:solidFill>
              </a:defRPr>
            </a:lvl3pPr>
            <a:lvl4pPr lvl="3" algn="ctr" rtl="0">
              <a:lnSpc>
                <a:spcPct val="100000"/>
              </a:lnSpc>
              <a:spcBef>
                <a:spcPts val="500"/>
              </a:spcBef>
              <a:spcAft>
                <a:spcPts val="0"/>
              </a:spcAft>
              <a:buClr>
                <a:schemeClr val="lt1"/>
              </a:buClr>
              <a:buSzPts val="1200"/>
              <a:buNone/>
              <a:defRPr sz="1600">
                <a:solidFill>
                  <a:schemeClr val="lt1"/>
                </a:solidFill>
              </a:defRPr>
            </a:lvl4pPr>
            <a:lvl5pPr lvl="4" algn="ctr" rtl="0">
              <a:lnSpc>
                <a:spcPct val="100000"/>
              </a:lnSpc>
              <a:spcBef>
                <a:spcPts val="500"/>
              </a:spcBef>
              <a:spcAft>
                <a:spcPts val="0"/>
              </a:spcAft>
              <a:buClr>
                <a:schemeClr val="lt1"/>
              </a:buClr>
              <a:buSzPts val="1200"/>
              <a:buNone/>
              <a:defRPr sz="1600">
                <a:solidFill>
                  <a:schemeClr val="lt1"/>
                </a:solidFill>
              </a:defRPr>
            </a:lvl5pPr>
            <a:lvl6pPr lvl="5" algn="ctr" rtl="0">
              <a:lnSpc>
                <a:spcPct val="90000"/>
              </a:lnSpc>
              <a:spcBef>
                <a:spcPts val="500"/>
              </a:spcBef>
              <a:spcAft>
                <a:spcPts val="0"/>
              </a:spcAft>
              <a:buClr>
                <a:schemeClr val="lt1"/>
              </a:buClr>
              <a:buSzPts val="1200"/>
              <a:buNone/>
              <a:defRPr sz="1600">
                <a:solidFill>
                  <a:schemeClr val="lt1"/>
                </a:solidFill>
              </a:defRPr>
            </a:lvl6pPr>
            <a:lvl7pPr lvl="6" algn="ctr" rtl="0">
              <a:lnSpc>
                <a:spcPct val="90000"/>
              </a:lnSpc>
              <a:spcBef>
                <a:spcPts val="500"/>
              </a:spcBef>
              <a:spcAft>
                <a:spcPts val="0"/>
              </a:spcAft>
              <a:buClr>
                <a:schemeClr val="lt1"/>
              </a:buClr>
              <a:buSzPts val="1200"/>
              <a:buNone/>
              <a:defRPr sz="1600">
                <a:solidFill>
                  <a:schemeClr val="lt1"/>
                </a:solidFill>
              </a:defRPr>
            </a:lvl7pPr>
            <a:lvl8pPr lvl="7" algn="ctr" rtl="0">
              <a:lnSpc>
                <a:spcPct val="90000"/>
              </a:lnSpc>
              <a:spcBef>
                <a:spcPts val="500"/>
              </a:spcBef>
              <a:spcAft>
                <a:spcPts val="0"/>
              </a:spcAft>
              <a:buClr>
                <a:schemeClr val="lt1"/>
              </a:buClr>
              <a:buSzPts val="1200"/>
              <a:buNone/>
              <a:defRPr sz="1600">
                <a:solidFill>
                  <a:schemeClr val="lt1"/>
                </a:solidFill>
              </a:defRPr>
            </a:lvl8pPr>
            <a:lvl9pPr lvl="8" algn="ctr" rtl="0">
              <a:lnSpc>
                <a:spcPct val="90000"/>
              </a:lnSpc>
              <a:spcBef>
                <a:spcPts val="500"/>
              </a:spcBef>
              <a:spcAft>
                <a:spcPts val="0"/>
              </a:spcAft>
              <a:buClr>
                <a:schemeClr val="lt1"/>
              </a:buClr>
              <a:buSzPts val="1200"/>
              <a:buNone/>
              <a:defRPr sz="1600">
                <a:solidFill>
                  <a:schemeClr val="lt1"/>
                </a:solidFill>
              </a:defRPr>
            </a:lvl9pPr>
          </a:lstStyle>
          <a:p>
            <a:endParaRPr/>
          </a:p>
        </p:txBody>
      </p:sp>
      <p:sp>
        <p:nvSpPr>
          <p:cNvPr id="28" name="Google Shape;28;p42"/>
          <p:cNvSpPr txBox="1"/>
          <p:nvPr/>
        </p:nvSpPr>
        <p:spPr>
          <a:xfrm>
            <a:off x="8912300" y="5991430"/>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1F2937"/>
                </a:solidFill>
                <a:latin typeface="Roboto"/>
                <a:ea typeface="Roboto"/>
                <a:cs typeface="Roboto"/>
                <a:sym typeface="Roboto"/>
              </a:rPr>
              <a:t>We power bold.</a:t>
            </a:r>
            <a:endParaRPr sz="2400" kern="0">
              <a:solidFill>
                <a:srgbClr val="1F2937"/>
              </a:solidFill>
              <a:latin typeface="Roboto"/>
              <a:ea typeface="Roboto"/>
              <a:cs typeface="Roboto"/>
              <a:sym typeface="Roboto"/>
            </a:endParaRPr>
          </a:p>
        </p:txBody>
      </p:sp>
      <p:sp>
        <p:nvSpPr>
          <p:cNvPr id="29" name="Google Shape;29;p42"/>
          <p:cNvSpPr txBox="1"/>
          <p:nvPr/>
        </p:nvSpPr>
        <p:spPr>
          <a:xfrm>
            <a:off x="7089648" y="6393627"/>
            <a:ext cx="4114800" cy="199600"/>
          </a:xfrm>
          <a:prstGeom prst="rect">
            <a:avLst/>
          </a:prstGeom>
          <a:noFill/>
          <a:ln>
            <a:noFill/>
          </a:ln>
        </p:spPr>
        <p:txBody>
          <a:bodyPr spcFirstLastPara="1" wrap="square" lIns="91433" tIns="45700" rIns="91433" bIns="45700" anchor="ctr" anchorCtr="0">
            <a:noAutofit/>
          </a:bodyPr>
          <a:lstStyle/>
          <a:p>
            <a:pPr algn="r">
              <a:buClr>
                <a:srgbClr val="000000"/>
              </a:buClr>
              <a:buFont typeface="Arial"/>
              <a:buNone/>
            </a:pPr>
            <a:endParaRPr sz="800" kern="0">
              <a:solidFill>
                <a:srgbClr val="FFFFFF"/>
              </a:solidFill>
              <a:latin typeface="Roboto Light"/>
              <a:ea typeface="Roboto Light"/>
              <a:cs typeface="Roboto Light"/>
              <a:sym typeface="Roboto Light"/>
            </a:endParaRPr>
          </a:p>
        </p:txBody>
      </p:sp>
      <p:sp>
        <p:nvSpPr>
          <p:cNvPr id="30" name="Google Shape;30;p42"/>
          <p:cNvSpPr txBox="1"/>
          <p:nvPr/>
        </p:nvSpPr>
        <p:spPr>
          <a:xfrm>
            <a:off x="8712267" y="5778018"/>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FFFFFF"/>
                </a:solidFill>
                <a:latin typeface="Roboto Thin"/>
                <a:ea typeface="Roboto Thin"/>
                <a:cs typeface="Roboto Thin"/>
                <a:sym typeface="Roboto Thin"/>
              </a:rPr>
              <a:t>We</a:t>
            </a:r>
            <a:r>
              <a:rPr lang="en-CA" sz="2400" kern="0">
                <a:solidFill>
                  <a:srgbClr val="FFFFFF"/>
                </a:solidFill>
                <a:latin typeface="Roboto"/>
                <a:ea typeface="Roboto"/>
                <a:cs typeface="Roboto"/>
                <a:sym typeface="Roboto"/>
              </a:rPr>
              <a:t> </a:t>
            </a:r>
            <a:r>
              <a:rPr lang="en-CA" sz="2400" kern="0">
                <a:solidFill>
                  <a:srgbClr val="FFFFFF"/>
                </a:solidFill>
                <a:latin typeface="Roboto Light"/>
                <a:ea typeface="Roboto Light"/>
                <a:cs typeface="Roboto Light"/>
                <a:sym typeface="Roboto Light"/>
              </a:rPr>
              <a:t>power</a:t>
            </a:r>
            <a:r>
              <a:rPr lang="en-CA" sz="2400" kern="0">
                <a:solidFill>
                  <a:srgbClr val="FFFFFF"/>
                </a:solidFill>
                <a:latin typeface="Roboto"/>
                <a:ea typeface="Roboto"/>
                <a:cs typeface="Roboto"/>
                <a:sym typeface="Roboto"/>
              </a:rPr>
              <a:t> </a:t>
            </a:r>
            <a:r>
              <a:rPr lang="en-CA" sz="2400" b="1" kern="0">
                <a:solidFill>
                  <a:srgbClr val="FFFFFF"/>
                </a:solidFill>
                <a:latin typeface="Roboto"/>
                <a:ea typeface="Roboto"/>
                <a:cs typeface="Roboto"/>
                <a:sym typeface="Roboto"/>
              </a:rPr>
              <a:t>bold.</a:t>
            </a:r>
            <a:endParaRPr sz="2400" b="1" kern="0">
              <a:solidFill>
                <a:srgbClr val="FFFFFF"/>
              </a:solidFill>
              <a:latin typeface="Roboto"/>
              <a:ea typeface="Roboto"/>
              <a:cs typeface="Roboto"/>
              <a:sym typeface="Roboto"/>
            </a:endParaRPr>
          </a:p>
        </p:txBody>
      </p:sp>
      <p:pic>
        <p:nvPicPr>
          <p:cNvPr id="31" name="Google Shape;31;p42"/>
          <p:cNvPicPr preferRelativeResize="0"/>
          <p:nvPr/>
        </p:nvPicPr>
        <p:blipFill>
          <a:blip r:embed="rId2">
            <a:alphaModFix/>
          </a:blip>
          <a:stretch>
            <a:fillRect/>
          </a:stretch>
        </p:blipFill>
        <p:spPr>
          <a:xfrm>
            <a:off x="487667" y="365767"/>
            <a:ext cx="1314351" cy="460700"/>
          </a:xfrm>
          <a:prstGeom prst="rect">
            <a:avLst/>
          </a:prstGeom>
          <a:noFill/>
          <a:ln>
            <a:noFill/>
          </a:ln>
        </p:spPr>
      </p:pic>
      <p:pic>
        <p:nvPicPr>
          <p:cNvPr id="32" name="Google Shape;32;p42"/>
          <p:cNvPicPr preferRelativeResize="0"/>
          <p:nvPr/>
        </p:nvPicPr>
        <p:blipFill rotWithShape="1">
          <a:blip r:embed="rId3">
            <a:alphaModFix/>
          </a:blip>
          <a:srcRect/>
          <a:stretch/>
        </p:blipFill>
        <p:spPr>
          <a:xfrm>
            <a:off x="4350233" y="1"/>
            <a:ext cx="7512968" cy="6858001"/>
          </a:xfrm>
          <a:prstGeom prst="rect">
            <a:avLst/>
          </a:prstGeom>
          <a:noFill/>
          <a:ln>
            <a:noFill/>
          </a:ln>
        </p:spPr>
      </p:pic>
      <p:pic>
        <p:nvPicPr>
          <p:cNvPr id="33" name="Google Shape;33;p42"/>
          <p:cNvPicPr preferRelativeResize="0"/>
          <p:nvPr/>
        </p:nvPicPr>
        <p:blipFill>
          <a:blip r:embed="rId4">
            <a:alphaModFix/>
          </a:blip>
          <a:stretch>
            <a:fillRect/>
          </a:stretch>
        </p:blipFill>
        <p:spPr>
          <a:xfrm rot="5400000">
            <a:off x="9343202" y="2932115"/>
            <a:ext cx="6854697" cy="953900"/>
          </a:xfrm>
          <a:prstGeom prst="rect">
            <a:avLst/>
          </a:prstGeom>
          <a:noFill/>
          <a:ln>
            <a:noFill/>
          </a:ln>
        </p:spPr>
      </p:pic>
    </p:spTree>
    <p:extLst>
      <p:ext uri="{BB962C8B-B14F-4D97-AF65-F5344CB8AC3E}">
        <p14:creationId xmlns:p14="http://schemas.microsoft.com/office/powerpoint/2010/main" val="3521568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Slide - Opt 3">
  <p:cSld name="Title Slide - Opt 3">
    <p:bg>
      <p:bgPr>
        <a:solidFill>
          <a:schemeClr val="dk1"/>
        </a:solidFill>
        <a:effectLst/>
      </p:bgPr>
    </p:bg>
    <p:spTree>
      <p:nvGrpSpPr>
        <p:cNvPr id="1" name="Shape 34"/>
        <p:cNvGrpSpPr/>
        <p:nvPr/>
      </p:nvGrpSpPr>
      <p:grpSpPr>
        <a:xfrm>
          <a:off x="0" y="0"/>
          <a:ext cx="0" cy="0"/>
          <a:chOff x="0" y="0"/>
          <a:chExt cx="0" cy="0"/>
        </a:xfrm>
      </p:grpSpPr>
      <p:pic>
        <p:nvPicPr>
          <p:cNvPr id="35" name="Google Shape;35;p43"/>
          <p:cNvPicPr preferRelativeResize="0"/>
          <p:nvPr/>
        </p:nvPicPr>
        <p:blipFill rotWithShape="1">
          <a:blip r:embed="rId2">
            <a:alphaModFix/>
          </a:blip>
          <a:srcRect/>
          <a:stretch/>
        </p:blipFill>
        <p:spPr>
          <a:xfrm>
            <a:off x="4340467" y="-133"/>
            <a:ext cx="7517267" cy="6858135"/>
          </a:xfrm>
          <a:prstGeom prst="rect">
            <a:avLst/>
          </a:prstGeom>
          <a:noFill/>
          <a:ln>
            <a:noFill/>
          </a:ln>
        </p:spPr>
      </p:pic>
      <p:sp>
        <p:nvSpPr>
          <p:cNvPr id="36" name="Google Shape;36;p43"/>
          <p:cNvSpPr txBox="1"/>
          <p:nvPr/>
        </p:nvSpPr>
        <p:spPr>
          <a:xfrm>
            <a:off x="8712267" y="5778018"/>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FFFFFF"/>
                </a:solidFill>
                <a:latin typeface="Roboto Thin"/>
                <a:ea typeface="Roboto Thin"/>
                <a:cs typeface="Roboto Thin"/>
                <a:sym typeface="Roboto Thin"/>
              </a:rPr>
              <a:t>We</a:t>
            </a:r>
            <a:r>
              <a:rPr lang="en-CA" sz="2400" kern="0">
                <a:solidFill>
                  <a:srgbClr val="FFFFFF"/>
                </a:solidFill>
                <a:latin typeface="Roboto"/>
                <a:ea typeface="Roboto"/>
                <a:cs typeface="Roboto"/>
                <a:sym typeface="Roboto"/>
              </a:rPr>
              <a:t> </a:t>
            </a:r>
            <a:r>
              <a:rPr lang="en-CA" sz="2400" kern="0">
                <a:solidFill>
                  <a:srgbClr val="FFFFFF"/>
                </a:solidFill>
                <a:latin typeface="Roboto Light"/>
                <a:ea typeface="Roboto Light"/>
                <a:cs typeface="Roboto Light"/>
                <a:sym typeface="Roboto Light"/>
              </a:rPr>
              <a:t>power</a:t>
            </a:r>
            <a:r>
              <a:rPr lang="en-CA" sz="2400" kern="0">
                <a:solidFill>
                  <a:srgbClr val="FFFFFF"/>
                </a:solidFill>
                <a:latin typeface="Roboto"/>
                <a:ea typeface="Roboto"/>
                <a:cs typeface="Roboto"/>
                <a:sym typeface="Roboto"/>
              </a:rPr>
              <a:t> </a:t>
            </a:r>
            <a:r>
              <a:rPr lang="en-CA" sz="2400" b="1" kern="0">
                <a:solidFill>
                  <a:srgbClr val="FFFFFF"/>
                </a:solidFill>
                <a:latin typeface="Roboto"/>
                <a:ea typeface="Roboto"/>
                <a:cs typeface="Roboto"/>
                <a:sym typeface="Roboto"/>
              </a:rPr>
              <a:t>bold.</a:t>
            </a:r>
            <a:endParaRPr sz="2400" b="1" kern="0">
              <a:solidFill>
                <a:srgbClr val="FFFFFF"/>
              </a:solidFill>
              <a:latin typeface="Roboto"/>
              <a:ea typeface="Roboto"/>
              <a:cs typeface="Roboto"/>
              <a:sym typeface="Roboto"/>
            </a:endParaRPr>
          </a:p>
        </p:txBody>
      </p:sp>
      <p:sp>
        <p:nvSpPr>
          <p:cNvPr id="37" name="Google Shape;37;p43"/>
          <p:cNvSpPr txBox="1">
            <a:spLocks noGrp="1"/>
          </p:cNvSpPr>
          <p:nvPr>
            <p:ph type="ctrTitle"/>
          </p:nvPr>
        </p:nvSpPr>
        <p:spPr>
          <a:xfrm>
            <a:off x="487667" y="1300967"/>
            <a:ext cx="5674800" cy="199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200"/>
              <a:buNone/>
              <a:defRPr sz="2133">
                <a:solidFill>
                  <a:schemeClr val="lt1"/>
                </a:solidFill>
              </a:defRPr>
            </a:lvl2pPr>
            <a:lvl3pPr lvl="2" algn="l" rtl="0">
              <a:lnSpc>
                <a:spcPct val="100000"/>
              </a:lnSpc>
              <a:spcBef>
                <a:spcPts val="0"/>
              </a:spcBef>
              <a:spcAft>
                <a:spcPts val="0"/>
              </a:spcAft>
              <a:buClr>
                <a:schemeClr val="lt1"/>
              </a:buClr>
              <a:buSzPts val="1200"/>
              <a:buNone/>
              <a:defRPr sz="2133">
                <a:solidFill>
                  <a:schemeClr val="lt1"/>
                </a:solidFill>
              </a:defRPr>
            </a:lvl3pPr>
            <a:lvl4pPr lvl="3" algn="l" rtl="0">
              <a:lnSpc>
                <a:spcPct val="100000"/>
              </a:lnSpc>
              <a:spcBef>
                <a:spcPts val="0"/>
              </a:spcBef>
              <a:spcAft>
                <a:spcPts val="0"/>
              </a:spcAft>
              <a:buClr>
                <a:schemeClr val="lt1"/>
              </a:buClr>
              <a:buSzPts val="1200"/>
              <a:buNone/>
              <a:defRPr sz="2133">
                <a:solidFill>
                  <a:schemeClr val="lt1"/>
                </a:solidFill>
              </a:defRPr>
            </a:lvl4pPr>
            <a:lvl5pPr lvl="4" algn="l" rtl="0">
              <a:lnSpc>
                <a:spcPct val="100000"/>
              </a:lnSpc>
              <a:spcBef>
                <a:spcPts val="0"/>
              </a:spcBef>
              <a:spcAft>
                <a:spcPts val="0"/>
              </a:spcAft>
              <a:buClr>
                <a:schemeClr val="lt1"/>
              </a:buClr>
              <a:buSzPts val="1200"/>
              <a:buNone/>
              <a:defRPr sz="2133">
                <a:solidFill>
                  <a:schemeClr val="lt1"/>
                </a:solidFill>
              </a:defRPr>
            </a:lvl5pPr>
            <a:lvl6pPr lvl="5" algn="l" rtl="0">
              <a:lnSpc>
                <a:spcPct val="100000"/>
              </a:lnSpc>
              <a:spcBef>
                <a:spcPts val="0"/>
              </a:spcBef>
              <a:spcAft>
                <a:spcPts val="0"/>
              </a:spcAft>
              <a:buClr>
                <a:schemeClr val="lt1"/>
              </a:buClr>
              <a:buSzPts val="1200"/>
              <a:buNone/>
              <a:defRPr sz="2133">
                <a:solidFill>
                  <a:schemeClr val="lt1"/>
                </a:solidFill>
              </a:defRPr>
            </a:lvl6pPr>
            <a:lvl7pPr lvl="6" algn="l" rtl="0">
              <a:lnSpc>
                <a:spcPct val="100000"/>
              </a:lnSpc>
              <a:spcBef>
                <a:spcPts val="0"/>
              </a:spcBef>
              <a:spcAft>
                <a:spcPts val="0"/>
              </a:spcAft>
              <a:buClr>
                <a:schemeClr val="lt1"/>
              </a:buClr>
              <a:buSzPts val="1200"/>
              <a:buNone/>
              <a:defRPr sz="2133">
                <a:solidFill>
                  <a:schemeClr val="lt1"/>
                </a:solidFill>
              </a:defRPr>
            </a:lvl7pPr>
            <a:lvl8pPr lvl="7" algn="l" rtl="0">
              <a:lnSpc>
                <a:spcPct val="100000"/>
              </a:lnSpc>
              <a:spcBef>
                <a:spcPts val="0"/>
              </a:spcBef>
              <a:spcAft>
                <a:spcPts val="0"/>
              </a:spcAft>
              <a:buClr>
                <a:schemeClr val="lt1"/>
              </a:buClr>
              <a:buSzPts val="1200"/>
              <a:buNone/>
              <a:defRPr sz="2133">
                <a:solidFill>
                  <a:schemeClr val="lt1"/>
                </a:solidFill>
              </a:defRPr>
            </a:lvl8pPr>
            <a:lvl9pPr lvl="8" algn="l" rtl="0">
              <a:lnSpc>
                <a:spcPct val="100000"/>
              </a:lnSpc>
              <a:spcBef>
                <a:spcPts val="0"/>
              </a:spcBef>
              <a:spcAft>
                <a:spcPts val="0"/>
              </a:spcAft>
              <a:buClr>
                <a:schemeClr val="lt1"/>
              </a:buClr>
              <a:buSzPts val="1200"/>
              <a:buNone/>
              <a:defRPr sz="2133">
                <a:solidFill>
                  <a:schemeClr val="lt1"/>
                </a:solidFill>
              </a:defRPr>
            </a:lvl9pPr>
          </a:lstStyle>
          <a:p>
            <a:endParaRPr/>
          </a:p>
        </p:txBody>
      </p:sp>
      <p:sp>
        <p:nvSpPr>
          <p:cNvPr id="38" name="Google Shape;38;p43"/>
          <p:cNvSpPr txBox="1">
            <a:spLocks noGrp="1"/>
          </p:cNvSpPr>
          <p:nvPr>
            <p:ph type="subTitle" idx="1"/>
          </p:nvPr>
        </p:nvSpPr>
        <p:spPr>
          <a:xfrm>
            <a:off x="487659"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lt1"/>
              </a:buClr>
              <a:buSzPts val="1500"/>
              <a:buNone/>
              <a:defRPr sz="2000">
                <a:solidFill>
                  <a:schemeClr val="lt1"/>
                </a:solidFill>
              </a:defRPr>
            </a:lvl2pPr>
            <a:lvl3pPr lvl="2" algn="ctr" rtl="0">
              <a:lnSpc>
                <a:spcPct val="100000"/>
              </a:lnSpc>
              <a:spcBef>
                <a:spcPts val="500"/>
              </a:spcBef>
              <a:spcAft>
                <a:spcPts val="0"/>
              </a:spcAft>
              <a:buClr>
                <a:schemeClr val="lt1"/>
              </a:buClr>
              <a:buSzPts val="1350"/>
              <a:buNone/>
              <a:defRPr sz="1800">
                <a:solidFill>
                  <a:schemeClr val="lt1"/>
                </a:solidFill>
              </a:defRPr>
            </a:lvl3pPr>
            <a:lvl4pPr lvl="3" algn="ctr" rtl="0">
              <a:lnSpc>
                <a:spcPct val="100000"/>
              </a:lnSpc>
              <a:spcBef>
                <a:spcPts val="500"/>
              </a:spcBef>
              <a:spcAft>
                <a:spcPts val="0"/>
              </a:spcAft>
              <a:buClr>
                <a:schemeClr val="lt1"/>
              </a:buClr>
              <a:buSzPts val="1200"/>
              <a:buNone/>
              <a:defRPr sz="1600">
                <a:solidFill>
                  <a:schemeClr val="lt1"/>
                </a:solidFill>
              </a:defRPr>
            </a:lvl4pPr>
            <a:lvl5pPr lvl="4" algn="ctr" rtl="0">
              <a:lnSpc>
                <a:spcPct val="100000"/>
              </a:lnSpc>
              <a:spcBef>
                <a:spcPts val="500"/>
              </a:spcBef>
              <a:spcAft>
                <a:spcPts val="0"/>
              </a:spcAft>
              <a:buClr>
                <a:schemeClr val="lt1"/>
              </a:buClr>
              <a:buSzPts val="1200"/>
              <a:buNone/>
              <a:defRPr sz="1600">
                <a:solidFill>
                  <a:schemeClr val="lt1"/>
                </a:solidFill>
              </a:defRPr>
            </a:lvl5pPr>
            <a:lvl6pPr lvl="5" algn="ctr" rtl="0">
              <a:lnSpc>
                <a:spcPct val="90000"/>
              </a:lnSpc>
              <a:spcBef>
                <a:spcPts val="500"/>
              </a:spcBef>
              <a:spcAft>
                <a:spcPts val="0"/>
              </a:spcAft>
              <a:buClr>
                <a:schemeClr val="lt1"/>
              </a:buClr>
              <a:buSzPts val="1200"/>
              <a:buNone/>
              <a:defRPr sz="1600">
                <a:solidFill>
                  <a:schemeClr val="lt1"/>
                </a:solidFill>
              </a:defRPr>
            </a:lvl6pPr>
            <a:lvl7pPr lvl="6" algn="ctr" rtl="0">
              <a:lnSpc>
                <a:spcPct val="90000"/>
              </a:lnSpc>
              <a:spcBef>
                <a:spcPts val="500"/>
              </a:spcBef>
              <a:spcAft>
                <a:spcPts val="0"/>
              </a:spcAft>
              <a:buClr>
                <a:schemeClr val="lt1"/>
              </a:buClr>
              <a:buSzPts val="1200"/>
              <a:buNone/>
              <a:defRPr sz="1600">
                <a:solidFill>
                  <a:schemeClr val="lt1"/>
                </a:solidFill>
              </a:defRPr>
            </a:lvl7pPr>
            <a:lvl8pPr lvl="7" algn="ctr" rtl="0">
              <a:lnSpc>
                <a:spcPct val="90000"/>
              </a:lnSpc>
              <a:spcBef>
                <a:spcPts val="500"/>
              </a:spcBef>
              <a:spcAft>
                <a:spcPts val="0"/>
              </a:spcAft>
              <a:buClr>
                <a:schemeClr val="lt1"/>
              </a:buClr>
              <a:buSzPts val="1200"/>
              <a:buNone/>
              <a:defRPr sz="1600">
                <a:solidFill>
                  <a:schemeClr val="lt1"/>
                </a:solidFill>
              </a:defRPr>
            </a:lvl8pPr>
            <a:lvl9pPr lvl="8" algn="ctr" rtl="0">
              <a:lnSpc>
                <a:spcPct val="90000"/>
              </a:lnSpc>
              <a:spcBef>
                <a:spcPts val="500"/>
              </a:spcBef>
              <a:spcAft>
                <a:spcPts val="0"/>
              </a:spcAft>
              <a:buClr>
                <a:schemeClr val="lt1"/>
              </a:buClr>
              <a:buSzPts val="1200"/>
              <a:buNone/>
              <a:defRPr sz="1600">
                <a:solidFill>
                  <a:schemeClr val="lt1"/>
                </a:solidFill>
              </a:defRPr>
            </a:lvl9pPr>
          </a:lstStyle>
          <a:p>
            <a:endParaRPr/>
          </a:p>
        </p:txBody>
      </p:sp>
      <p:pic>
        <p:nvPicPr>
          <p:cNvPr id="39" name="Google Shape;39;p43"/>
          <p:cNvPicPr preferRelativeResize="0"/>
          <p:nvPr/>
        </p:nvPicPr>
        <p:blipFill>
          <a:blip r:embed="rId3">
            <a:alphaModFix/>
          </a:blip>
          <a:stretch>
            <a:fillRect/>
          </a:stretch>
        </p:blipFill>
        <p:spPr>
          <a:xfrm>
            <a:off x="487667" y="365767"/>
            <a:ext cx="1314351" cy="460700"/>
          </a:xfrm>
          <a:prstGeom prst="rect">
            <a:avLst/>
          </a:prstGeom>
          <a:noFill/>
          <a:ln>
            <a:noFill/>
          </a:ln>
        </p:spPr>
      </p:pic>
      <p:pic>
        <p:nvPicPr>
          <p:cNvPr id="40" name="Google Shape;40;p43"/>
          <p:cNvPicPr preferRelativeResize="0"/>
          <p:nvPr/>
        </p:nvPicPr>
        <p:blipFill>
          <a:blip r:embed="rId4">
            <a:alphaModFix/>
          </a:blip>
          <a:stretch>
            <a:fillRect/>
          </a:stretch>
        </p:blipFill>
        <p:spPr>
          <a:xfrm rot="5400000">
            <a:off x="9343202" y="2932115"/>
            <a:ext cx="6854697" cy="953900"/>
          </a:xfrm>
          <a:prstGeom prst="rect">
            <a:avLst/>
          </a:prstGeom>
          <a:noFill/>
          <a:ln>
            <a:noFill/>
          </a:ln>
        </p:spPr>
      </p:pic>
    </p:spTree>
    <p:extLst>
      <p:ext uri="{BB962C8B-B14F-4D97-AF65-F5344CB8AC3E}">
        <p14:creationId xmlns:p14="http://schemas.microsoft.com/office/powerpoint/2010/main" val="3247199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Slide - Opt 3 2">
  <p:cSld name="Title Slide - Opt 3 2">
    <p:bg>
      <p:bgPr>
        <a:solidFill>
          <a:schemeClr val="dk1"/>
        </a:solidFill>
        <a:effectLst/>
      </p:bgPr>
    </p:bg>
    <p:spTree>
      <p:nvGrpSpPr>
        <p:cNvPr id="1" name="Shape 41"/>
        <p:cNvGrpSpPr/>
        <p:nvPr/>
      </p:nvGrpSpPr>
      <p:grpSpPr>
        <a:xfrm>
          <a:off x="0" y="0"/>
          <a:ext cx="0" cy="0"/>
          <a:chOff x="0" y="0"/>
          <a:chExt cx="0" cy="0"/>
        </a:xfrm>
      </p:grpSpPr>
      <p:pic>
        <p:nvPicPr>
          <p:cNvPr id="42" name="Google Shape;42;g15171b958c9_0_37"/>
          <p:cNvPicPr preferRelativeResize="0"/>
          <p:nvPr/>
        </p:nvPicPr>
        <p:blipFill rotWithShape="1">
          <a:blip r:embed="rId2">
            <a:alphaModFix/>
          </a:blip>
          <a:srcRect/>
          <a:stretch/>
        </p:blipFill>
        <p:spPr>
          <a:xfrm>
            <a:off x="4352233" y="-5533"/>
            <a:ext cx="7517235" cy="6865735"/>
          </a:xfrm>
          <a:prstGeom prst="rect">
            <a:avLst/>
          </a:prstGeom>
          <a:noFill/>
          <a:ln>
            <a:noFill/>
          </a:ln>
        </p:spPr>
      </p:pic>
      <p:sp>
        <p:nvSpPr>
          <p:cNvPr id="43" name="Google Shape;43;g15171b958c9_0_37"/>
          <p:cNvSpPr txBox="1"/>
          <p:nvPr/>
        </p:nvSpPr>
        <p:spPr>
          <a:xfrm>
            <a:off x="8712267" y="5778018"/>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FFFFFF"/>
                </a:solidFill>
                <a:latin typeface="Roboto Thin"/>
                <a:ea typeface="Roboto Thin"/>
                <a:cs typeface="Roboto Thin"/>
                <a:sym typeface="Roboto Thin"/>
              </a:rPr>
              <a:t>We</a:t>
            </a:r>
            <a:r>
              <a:rPr lang="en-CA" sz="2400" kern="0">
                <a:solidFill>
                  <a:srgbClr val="FFFFFF"/>
                </a:solidFill>
                <a:latin typeface="Roboto"/>
                <a:ea typeface="Roboto"/>
                <a:cs typeface="Roboto"/>
                <a:sym typeface="Roboto"/>
              </a:rPr>
              <a:t> </a:t>
            </a:r>
            <a:r>
              <a:rPr lang="en-CA" sz="2400" kern="0">
                <a:solidFill>
                  <a:srgbClr val="FFFFFF"/>
                </a:solidFill>
                <a:latin typeface="Roboto Light"/>
                <a:ea typeface="Roboto Light"/>
                <a:cs typeface="Roboto Light"/>
                <a:sym typeface="Roboto Light"/>
              </a:rPr>
              <a:t>power</a:t>
            </a:r>
            <a:r>
              <a:rPr lang="en-CA" sz="2400" kern="0">
                <a:solidFill>
                  <a:srgbClr val="FFFFFF"/>
                </a:solidFill>
                <a:latin typeface="Roboto"/>
                <a:ea typeface="Roboto"/>
                <a:cs typeface="Roboto"/>
                <a:sym typeface="Roboto"/>
              </a:rPr>
              <a:t> </a:t>
            </a:r>
            <a:r>
              <a:rPr lang="en-CA" sz="2400" b="1" kern="0">
                <a:solidFill>
                  <a:srgbClr val="FFFFFF"/>
                </a:solidFill>
                <a:latin typeface="Roboto"/>
                <a:ea typeface="Roboto"/>
                <a:cs typeface="Roboto"/>
                <a:sym typeface="Roboto"/>
              </a:rPr>
              <a:t>bold.</a:t>
            </a:r>
            <a:endParaRPr sz="2400" b="1" kern="0">
              <a:solidFill>
                <a:srgbClr val="FFFFFF"/>
              </a:solidFill>
              <a:latin typeface="Roboto"/>
              <a:ea typeface="Roboto"/>
              <a:cs typeface="Roboto"/>
              <a:sym typeface="Roboto"/>
            </a:endParaRPr>
          </a:p>
        </p:txBody>
      </p:sp>
      <p:sp>
        <p:nvSpPr>
          <p:cNvPr id="44" name="Google Shape;44;g15171b958c9_0_37"/>
          <p:cNvSpPr txBox="1">
            <a:spLocks noGrp="1"/>
          </p:cNvSpPr>
          <p:nvPr>
            <p:ph type="ctrTitle"/>
          </p:nvPr>
        </p:nvSpPr>
        <p:spPr>
          <a:xfrm>
            <a:off x="487667" y="1300967"/>
            <a:ext cx="5674800" cy="199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200"/>
              <a:buNone/>
              <a:defRPr sz="2133">
                <a:solidFill>
                  <a:schemeClr val="lt1"/>
                </a:solidFill>
              </a:defRPr>
            </a:lvl2pPr>
            <a:lvl3pPr lvl="2" algn="l" rtl="0">
              <a:lnSpc>
                <a:spcPct val="100000"/>
              </a:lnSpc>
              <a:spcBef>
                <a:spcPts val="0"/>
              </a:spcBef>
              <a:spcAft>
                <a:spcPts val="0"/>
              </a:spcAft>
              <a:buClr>
                <a:schemeClr val="lt1"/>
              </a:buClr>
              <a:buSzPts val="1200"/>
              <a:buNone/>
              <a:defRPr sz="2133">
                <a:solidFill>
                  <a:schemeClr val="lt1"/>
                </a:solidFill>
              </a:defRPr>
            </a:lvl3pPr>
            <a:lvl4pPr lvl="3" algn="l" rtl="0">
              <a:lnSpc>
                <a:spcPct val="100000"/>
              </a:lnSpc>
              <a:spcBef>
                <a:spcPts val="0"/>
              </a:spcBef>
              <a:spcAft>
                <a:spcPts val="0"/>
              </a:spcAft>
              <a:buClr>
                <a:schemeClr val="lt1"/>
              </a:buClr>
              <a:buSzPts val="1200"/>
              <a:buNone/>
              <a:defRPr sz="2133">
                <a:solidFill>
                  <a:schemeClr val="lt1"/>
                </a:solidFill>
              </a:defRPr>
            </a:lvl4pPr>
            <a:lvl5pPr lvl="4" algn="l" rtl="0">
              <a:lnSpc>
                <a:spcPct val="100000"/>
              </a:lnSpc>
              <a:spcBef>
                <a:spcPts val="0"/>
              </a:spcBef>
              <a:spcAft>
                <a:spcPts val="0"/>
              </a:spcAft>
              <a:buClr>
                <a:schemeClr val="lt1"/>
              </a:buClr>
              <a:buSzPts val="1200"/>
              <a:buNone/>
              <a:defRPr sz="2133">
                <a:solidFill>
                  <a:schemeClr val="lt1"/>
                </a:solidFill>
              </a:defRPr>
            </a:lvl5pPr>
            <a:lvl6pPr lvl="5" algn="l" rtl="0">
              <a:lnSpc>
                <a:spcPct val="100000"/>
              </a:lnSpc>
              <a:spcBef>
                <a:spcPts val="0"/>
              </a:spcBef>
              <a:spcAft>
                <a:spcPts val="0"/>
              </a:spcAft>
              <a:buClr>
                <a:schemeClr val="lt1"/>
              </a:buClr>
              <a:buSzPts val="1200"/>
              <a:buNone/>
              <a:defRPr sz="2133">
                <a:solidFill>
                  <a:schemeClr val="lt1"/>
                </a:solidFill>
              </a:defRPr>
            </a:lvl6pPr>
            <a:lvl7pPr lvl="6" algn="l" rtl="0">
              <a:lnSpc>
                <a:spcPct val="100000"/>
              </a:lnSpc>
              <a:spcBef>
                <a:spcPts val="0"/>
              </a:spcBef>
              <a:spcAft>
                <a:spcPts val="0"/>
              </a:spcAft>
              <a:buClr>
                <a:schemeClr val="lt1"/>
              </a:buClr>
              <a:buSzPts val="1200"/>
              <a:buNone/>
              <a:defRPr sz="2133">
                <a:solidFill>
                  <a:schemeClr val="lt1"/>
                </a:solidFill>
              </a:defRPr>
            </a:lvl7pPr>
            <a:lvl8pPr lvl="7" algn="l" rtl="0">
              <a:lnSpc>
                <a:spcPct val="100000"/>
              </a:lnSpc>
              <a:spcBef>
                <a:spcPts val="0"/>
              </a:spcBef>
              <a:spcAft>
                <a:spcPts val="0"/>
              </a:spcAft>
              <a:buClr>
                <a:schemeClr val="lt1"/>
              </a:buClr>
              <a:buSzPts val="1200"/>
              <a:buNone/>
              <a:defRPr sz="2133">
                <a:solidFill>
                  <a:schemeClr val="lt1"/>
                </a:solidFill>
              </a:defRPr>
            </a:lvl8pPr>
            <a:lvl9pPr lvl="8" algn="l" rtl="0">
              <a:lnSpc>
                <a:spcPct val="100000"/>
              </a:lnSpc>
              <a:spcBef>
                <a:spcPts val="0"/>
              </a:spcBef>
              <a:spcAft>
                <a:spcPts val="0"/>
              </a:spcAft>
              <a:buClr>
                <a:schemeClr val="lt1"/>
              </a:buClr>
              <a:buSzPts val="1200"/>
              <a:buNone/>
              <a:defRPr sz="2133">
                <a:solidFill>
                  <a:schemeClr val="lt1"/>
                </a:solidFill>
              </a:defRPr>
            </a:lvl9pPr>
          </a:lstStyle>
          <a:p>
            <a:endParaRPr/>
          </a:p>
        </p:txBody>
      </p:sp>
      <p:sp>
        <p:nvSpPr>
          <p:cNvPr id="45" name="Google Shape;45;g15171b958c9_0_37"/>
          <p:cNvSpPr txBox="1">
            <a:spLocks noGrp="1"/>
          </p:cNvSpPr>
          <p:nvPr>
            <p:ph type="subTitle" idx="1"/>
          </p:nvPr>
        </p:nvSpPr>
        <p:spPr>
          <a:xfrm>
            <a:off x="487659"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lt1"/>
              </a:buClr>
              <a:buSzPts val="1500"/>
              <a:buNone/>
              <a:defRPr sz="2000">
                <a:solidFill>
                  <a:schemeClr val="lt1"/>
                </a:solidFill>
              </a:defRPr>
            </a:lvl2pPr>
            <a:lvl3pPr lvl="2" algn="ctr" rtl="0">
              <a:lnSpc>
                <a:spcPct val="100000"/>
              </a:lnSpc>
              <a:spcBef>
                <a:spcPts val="500"/>
              </a:spcBef>
              <a:spcAft>
                <a:spcPts val="0"/>
              </a:spcAft>
              <a:buClr>
                <a:schemeClr val="lt1"/>
              </a:buClr>
              <a:buSzPts val="1350"/>
              <a:buNone/>
              <a:defRPr sz="1800">
                <a:solidFill>
                  <a:schemeClr val="lt1"/>
                </a:solidFill>
              </a:defRPr>
            </a:lvl3pPr>
            <a:lvl4pPr lvl="3" algn="ctr" rtl="0">
              <a:lnSpc>
                <a:spcPct val="100000"/>
              </a:lnSpc>
              <a:spcBef>
                <a:spcPts val="500"/>
              </a:spcBef>
              <a:spcAft>
                <a:spcPts val="0"/>
              </a:spcAft>
              <a:buClr>
                <a:schemeClr val="lt1"/>
              </a:buClr>
              <a:buSzPts val="1200"/>
              <a:buNone/>
              <a:defRPr sz="1600">
                <a:solidFill>
                  <a:schemeClr val="lt1"/>
                </a:solidFill>
              </a:defRPr>
            </a:lvl4pPr>
            <a:lvl5pPr lvl="4" algn="ctr" rtl="0">
              <a:lnSpc>
                <a:spcPct val="100000"/>
              </a:lnSpc>
              <a:spcBef>
                <a:spcPts val="500"/>
              </a:spcBef>
              <a:spcAft>
                <a:spcPts val="0"/>
              </a:spcAft>
              <a:buClr>
                <a:schemeClr val="lt1"/>
              </a:buClr>
              <a:buSzPts val="1200"/>
              <a:buNone/>
              <a:defRPr sz="1600">
                <a:solidFill>
                  <a:schemeClr val="lt1"/>
                </a:solidFill>
              </a:defRPr>
            </a:lvl5pPr>
            <a:lvl6pPr lvl="5" algn="ctr" rtl="0">
              <a:lnSpc>
                <a:spcPct val="90000"/>
              </a:lnSpc>
              <a:spcBef>
                <a:spcPts val="500"/>
              </a:spcBef>
              <a:spcAft>
                <a:spcPts val="0"/>
              </a:spcAft>
              <a:buClr>
                <a:schemeClr val="lt1"/>
              </a:buClr>
              <a:buSzPts val="1200"/>
              <a:buNone/>
              <a:defRPr sz="1600">
                <a:solidFill>
                  <a:schemeClr val="lt1"/>
                </a:solidFill>
              </a:defRPr>
            </a:lvl6pPr>
            <a:lvl7pPr lvl="6" algn="ctr" rtl="0">
              <a:lnSpc>
                <a:spcPct val="90000"/>
              </a:lnSpc>
              <a:spcBef>
                <a:spcPts val="500"/>
              </a:spcBef>
              <a:spcAft>
                <a:spcPts val="0"/>
              </a:spcAft>
              <a:buClr>
                <a:schemeClr val="lt1"/>
              </a:buClr>
              <a:buSzPts val="1200"/>
              <a:buNone/>
              <a:defRPr sz="1600">
                <a:solidFill>
                  <a:schemeClr val="lt1"/>
                </a:solidFill>
              </a:defRPr>
            </a:lvl7pPr>
            <a:lvl8pPr lvl="7" algn="ctr" rtl="0">
              <a:lnSpc>
                <a:spcPct val="90000"/>
              </a:lnSpc>
              <a:spcBef>
                <a:spcPts val="500"/>
              </a:spcBef>
              <a:spcAft>
                <a:spcPts val="0"/>
              </a:spcAft>
              <a:buClr>
                <a:schemeClr val="lt1"/>
              </a:buClr>
              <a:buSzPts val="1200"/>
              <a:buNone/>
              <a:defRPr sz="1600">
                <a:solidFill>
                  <a:schemeClr val="lt1"/>
                </a:solidFill>
              </a:defRPr>
            </a:lvl8pPr>
            <a:lvl9pPr lvl="8" algn="ctr" rtl="0">
              <a:lnSpc>
                <a:spcPct val="90000"/>
              </a:lnSpc>
              <a:spcBef>
                <a:spcPts val="500"/>
              </a:spcBef>
              <a:spcAft>
                <a:spcPts val="0"/>
              </a:spcAft>
              <a:buClr>
                <a:schemeClr val="lt1"/>
              </a:buClr>
              <a:buSzPts val="1200"/>
              <a:buNone/>
              <a:defRPr sz="1600">
                <a:solidFill>
                  <a:schemeClr val="lt1"/>
                </a:solidFill>
              </a:defRPr>
            </a:lvl9pPr>
          </a:lstStyle>
          <a:p>
            <a:endParaRPr/>
          </a:p>
        </p:txBody>
      </p:sp>
      <p:pic>
        <p:nvPicPr>
          <p:cNvPr id="46" name="Google Shape;46;g15171b958c9_0_37"/>
          <p:cNvPicPr preferRelativeResize="0"/>
          <p:nvPr/>
        </p:nvPicPr>
        <p:blipFill>
          <a:blip r:embed="rId3">
            <a:alphaModFix/>
          </a:blip>
          <a:stretch>
            <a:fillRect/>
          </a:stretch>
        </p:blipFill>
        <p:spPr>
          <a:xfrm>
            <a:off x="487667" y="365767"/>
            <a:ext cx="1314351" cy="460700"/>
          </a:xfrm>
          <a:prstGeom prst="rect">
            <a:avLst/>
          </a:prstGeom>
          <a:noFill/>
          <a:ln>
            <a:noFill/>
          </a:ln>
        </p:spPr>
      </p:pic>
      <p:pic>
        <p:nvPicPr>
          <p:cNvPr id="47" name="Google Shape;47;g15171b958c9_0_37"/>
          <p:cNvPicPr preferRelativeResize="0"/>
          <p:nvPr/>
        </p:nvPicPr>
        <p:blipFill>
          <a:blip r:embed="rId4">
            <a:alphaModFix/>
          </a:blip>
          <a:stretch>
            <a:fillRect/>
          </a:stretch>
        </p:blipFill>
        <p:spPr>
          <a:xfrm rot="5400000">
            <a:off x="9343202" y="2932115"/>
            <a:ext cx="6854697" cy="953900"/>
          </a:xfrm>
          <a:prstGeom prst="rect">
            <a:avLst/>
          </a:prstGeom>
          <a:noFill/>
          <a:ln>
            <a:noFill/>
          </a:ln>
        </p:spPr>
      </p:pic>
    </p:spTree>
    <p:extLst>
      <p:ext uri="{BB962C8B-B14F-4D97-AF65-F5344CB8AC3E}">
        <p14:creationId xmlns:p14="http://schemas.microsoft.com/office/powerpoint/2010/main" val="3986592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Slide - Opt 3 1">
  <p:cSld name="Title Slide - Opt 3 1">
    <p:bg>
      <p:bgPr>
        <a:solidFill>
          <a:schemeClr val="dk1"/>
        </a:solidFill>
        <a:effectLst/>
      </p:bgPr>
    </p:bg>
    <p:spTree>
      <p:nvGrpSpPr>
        <p:cNvPr id="1" name="Shape 48"/>
        <p:cNvGrpSpPr/>
        <p:nvPr/>
      </p:nvGrpSpPr>
      <p:grpSpPr>
        <a:xfrm>
          <a:off x="0" y="0"/>
          <a:ext cx="0" cy="0"/>
          <a:chOff x="0" y="0"/>
          <a:chExt cx="0" cy="0"/>
        </a:xfrm>
      </p:grpSpPr>
      <p:pic>
        <p:nvPicPr>
          <p:cNvPr id="49" name="Google Shape;49;g1509268dece_0_41"/>
          <p:cNvPicPr preferRelativeResize="0"/>
          <p:nvPr/>
        </p:nvPicPr>
        <p:blipFill rotWithShape="1">
          <a:blip r:embed="rId2">
            <a:alphaModFix/>
          </a:blip>
          <a:srcRect/>
          <a:stretch/>
        </p:blipFill>
        <p:spPr>
          <a:xfrm>
            <a:off x="4338334" y="1"/>
            <a:ext cx="7521500" cy="6858001"/>
          </a:xfrm>
          <a:prstGeom prst="rect">
            <a:avLst/>
          </a:prstGeom>
          <a:noFill/>
          <a:ln>
            <a:noFill/>
          </a:ln>
        </p:spPr>
      </p:pic>
      <p:sp>
        <p:nvSpPr>
          <p:cNvPr id="50" name="Google Shape;50;g1509268dece_0_41"/>
          <p:cNvSpPr txBox="1"/>
          <p:nvPr/>
        </p:nvSpPr>
        <p:spPr>
          <a:xfrm>
            <a:off x="8912300" y="5991430"/>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1F2937"/>
                </a:solidFill>
                <a:latin typeface="Roboto"/>
                <a:ea typeface="Roboto"/>
                <a:cs typeface="Roboto"/>
                <a:sym typeface="Roboto"/>
              </a:rPr>
              <a:t>We power bold.</a:t>
            </a:r>
            <a:endParaRPr sz="2400" kern="0">
              <a:solidFill>
                <a:srgbClr val="1F2937"/>
              </a:solidFill>
              <a:latin typeface="Roboto"/>
              <a:ea typeface="Roboto"/>
              <a:cs typeface="Roboto"/>
              <a:sym typeface="Roboto"/>
            </a:endParaRPr>
          </a:p>
        </p:txBody>
      </p:sp>
      <p:sp>
        <p:nvSpPr>
          <p:cNvPr id="51" name="Google Shape;51;g1509268dece_0_41"/>
          <p:cNvSpPr txBox="1"/>
          <p:nvPr/>
        </p:nvSpPr>
        <p:spPr>
          <a:xfrm>
            <a:off x="8712267" y="5778018"/>
            <a:ext cx="2595600" cy="615513"/>
          </a:xfrm>
          <a:prstGeom prst="rect">
            <a:avLst/>
          </a:prstGeom>
          <a:noFill/>
          <a:ln>
            <a:noFill/>
          </a:ln>
        </p:spPr>
        <p:txBody>
          <a:bodyPr spcFirstLastPara="1" wrap="square" lIns="121900" tIns="121900" rIns="121900" bIns="121900" anchor="t" anchorCtr="0">
            <a:spAutoFit/>
          </a:bodyPr>
          <a:lstStyle/>
          <a:p>
            <a:pPr algn="r">
              <a:buClr>
                <a:srgbClr val="000000"/>
              </a:buClr>
              <a:buFont typeface="Arial"/>
              <a:buNone/>
            </a:pPr>
            <a:r>
              <a:rPr lang="en-CA" sz="2400" kern="0">
                <a:solidFill>
                  <a:srgbClr val="FFFFFF"/>
                </a:solidFill>
                <a:latin typeface="Roboto Thin"/>
                <a:ea typeface="Roboto Thin"/>
                <a:cs typeface="Roboto Thin"/>
                <a:sym typeface="Roboto Thin"/>
              </a:rPr>
              <a:t>We</a:t>
            </a:r>
            <a:r>
              <a:rPr lang="en-CA" sz="2400" kern="0">
                <a:solidFill>
                  <a:srgbClr val="FFFFFF"/>
                </a:solidFill>
                <a:latin typeface="Roboto"/>
                <a:ea typeface="Roboto"/>
                <a:cs typeface="Roboto"/>
                <a:sym typeface="Roboto"/>
              </a:rPr>
              <a:t> </a:t>
            </a:r>
            <a:r>
              <a:rPr lang="en-CA" sz="2400" kern="0">
                <a:solidFill>
                  <a:srgbClr val="FFFFFF"/>
                </a:solidFill>
                <a:latin typeface="Roboto Light"/>
                <a:ea typeface="Roboto Light"/>
                <a:cs typeface="Roboto Light"/>
                <a:sym typeface="Roboto Light"/>
              </a:rPr>
              <a:t>power</a:t>
            </a:r>
            <a:r>
              <a:rPr lang="en-CA" sz="2400" kern="0">
                <a:solidFill>
                  <a:srgbClr val="FFFFFF"/>
                </a:solidFill>
                <a:latin typeface="Roboto"/>
                <a:ea typeface="Roboto"/>
                <a:cs typeface="Roboto"/>
                <a:sym typeface="Roboto"/>
              </a:rPr>
              <a:t> </a:t>
            </a:r>
            <a:r>
              <a:rPr lang="en-CA" sz="2400" b="1" kern="0">
                <a:solidFill>
                  <a:srgbClr val="FFFFFF"/>
                </a:solidFill>
                <a:latin typeface="Roboto"/>
                <a:ea typeface="Roboto"/>
                <a:cs typeface="Roboto"/>
                <a:sym typeface="Roboto"/>
              </a:rPr>
              <a:t>bold.</a:t>
            </a:r>
            <a:endParaRPr sz="2400" b="1" kern="0">
              <a:solidFill>
                <a:srgbClr val="FFFFFF"/>
              </a:solidFill>
              <a:latin typeface="Roboto"/>
              <a:ea typeface="Roboto"/>
              <a:cs typeface="Roboto"/>
              <a:sym typeface="Roboto"/>
            </a:endParaRPr>
          </a:p>
        </p:txBody>
      </p:sp>
      <p:sp>
        <p:nvSpPr>
          <p:cNvPr id="52" name="Google Shape;52;g1509268dece_0_41"/>
          <p:cNvSpPr txBox="1">
            <a:spLocks noGrp="1"/>
          </p:cNvSpPr>
          <p:nvPr>
            <p:ph type="ctrTitle"/>
          </p:nvPr>
        </p:nvSpPr>
        <p:spPr>
          <a:xfrm>
            <a:off x="487667" y="1300967"/>
            <a:ext cx="5674800" cy="1995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3600"/>
              <a:buNone/>
              <a:defRPr sz="4800">
                <a:solidFill>
                  <a:schemeClr val="lt1"/>
                </a:solidFill>
              </a:defRPr>
            </a:lvl1pPr>
            <a:lvl2pPr lvl="1" algn="l" rtl="0">
              <a:lnSpc>
                <a:spcPct val="100000"/>
              </a:lnSpc>
              <a:spcBef>
                <a:spcPts val="0"/>
              </a:spcBef>
              <a:spcAft>
                <a:spcPts val="0"/>
              </a:spcAft>
              <a:buClr>
                <a:schemeClr val="lt1"/>
              </a:buClr>
              <a:buSzPts val="1200"/>
              <a:buNone/>
              <a:defRPr sz="2133">
                <a:solidFill>
                  <a:schemeClr val="lt1"/>
                </a:solidFill>
              </a:defRPr>
            </a:lvl2pPr>
            <a:lvl3pPr lvl="2" algn="l" rtl="0">
              <a:lnSpc>
                <a:spcPct val="100000"/>
              </a:lnSpc>
              <a:spcBef>
                <a:spcPts val="0"/>
              </a:spcBef>
              <a:spcAft>
                <a:spcPts val="0"/>
              </a:spcAft>
              <a:buClr>
                <a:schemeClr val="lt1"/>
              </a:buClr>
              <a:buSzPts val="1200"/>
              <a:buNone/>
              <a:defRPr sz="2133">
                <a:solidFill>
                  <a:schemeClr val="lt1"/>
                </a:solidFill>
              </a:defRPr>
            </a:lvl3pPr>
            <a:lvl4pPr lvl="3" algn="l" rtl="0">
              <a:lnSpc>
                <a:spcPct val="100000"/>
              </a:lnSpc>
              <a:spcBef>
                <a:spcPts val="0"/>
              </a:spcBef>
              <a:spcAft>
                <a:spcPts val="0"/>
              </a:spcAft>
              <a:buClr>
                <a:schemeClr val="lt1"/>
              </a:buClr>
              <a:buSzPts val="1200"/>
              <a:buNone/>
              <a:defRPr sz="2133">
                <a:solidFill>
                  <a:schemeClr val="lt1"/>
                </a:solidFill>
              </a:defRPr>
            </a:lvl4pPr>
            <a:lvl5pPr lvl="4" algn="l" rtl="0">
              <a:lnSpc>
                <a:spcPct val="100000"/>
              </a:lnSpc>
              <a:spcBef>
                <a:spcPts val="0"/>
              </a:spcBef>
              <a:spcAft>
                <a:spcPts val="0"/>
              </a:spcAft>
              <a:buClr>
                <a:schemeClr val="lt1"/>
              </a:buClr>
              <a:buSzPts val="1200"/>
              <a:buNone/>
              <a:defRPr sz="2133">
                <a:solidFill>
                  <a:schemeClr val="lt1"/>
                </a:solidFill>
              </a:defRPr>
            </a:lvl5pPr>
            <a:lvl6pPr lvl="5" algn="l" rtl="0">
              <a:lnSpc>
                <a:spcPct val="100000"/>
              </a:lnSpc>
              <a:spcBef>
                <a:spcPts val="0"/>
              </a:spcBef>
              <a:spcAft>
                <a:spcPts val="0"/>
              </a:spcAft>
              <a:buClr>
                <a:schemeClr val="lt1"/>
              </a:buClr>
              <a:buSzPts val="1200"/>
              <a:buNone/>
              <a:defRPr sz="2133">
                <a:solidFill>
                  <a:schemeClr val="lt1"/>
                </a:solidFill>
              </a:defRPr>
            </a:lvl6pPr>
            <a:lvl7pPr lvl="6" algn="l" rtl="0">
              <a:lnSpc>
                <a:spcPct val="100000"/>
              </a:lnSpc>
              <a:spcBef>
                <a:spcPts val="0"/>
              </a:spcBef>
              <a:spcAft>
                <a:spcPts val="0"/>
              </a:spcAft>
              <a:buClr>
                <a:schemeClr val="lt1"/>
              </a:buClr>
              <a:buSzPts val="1200"/>
              <a:buNone/>
              <a:defRPr sz="2133">
                <a:solidFill>
                  <a:schemeClr val="lt1"/>
                </a:solidFill>
              </a:defRPr>
            </a:lvl7pPr>
            <a:lvl8pPr lvl="7" algn="l" rtl="0">
              <a:lnSpc>
                <a:spcPct val="100000"/>
              </a:lnSpc>
              <a:spcBef>
                <a:spcPts val="0"/>
              </a:spcBef>
              <a:spcAft>
                <a:spcPts val="0"/>
              </a:spcAft>
              <a:buClr>
                <a:schemeClr val="lt1"/>
              </a:buClr>
              <a:buSzPts val="1200"/>
              <a:buNone/>
              <a:defRPr sz="2133">
                <a:solidFill>
                  <a:schemeClr val="lt1"/>
                </a:solidFill>
              </a:defRPr>
            </a:lvl8pPr>
            <a:lvl9pPr lvl="8" algn="l" rtl="0">
              <a:lnSpc>
                <a:spcPct val="100000"/>
              </a:lnSpc>
              <a:spcBef>
                <a:spcPts val="0"/>
              </a:spcBef>
              <a:spcAft>
                <a:spcPts val="0"/>
              </a:spcAft>
              <a:buClr>
                <a:schemeClr val="lt1"/>
              </a:buClr>
              <a:buSzPts val="1200"/>
              <a:buNone/>
              <a:defRPr sz="2133">
                <a:solidFill>
                  <a:schemeClr val="lt1"/>
                </a:solidFill>
              </a:defRPr>
            </a:lvl9pPr>
          </a:lstStyle>
          <a:p>
            <a:endParaRPr/>
          </a:p>
        </p:txBody>
      </p:sp>
      <p:sp>
        <p:nvSpPr>
          <p:cNvPr id="53" name="Google Shape;53;g1509268dece_0_41"/>
          <p:cNvSpPr txBox="1">
            <a:spLocks noGrp="1"/>
          </p:cNvSpPr>
          <p:nvPr>
            <p:ph type="subTitle" idx="1"/>
          </p:nvPr>
        </p:nvSpPr>
        <p:spPr>
          <a:xfrm>
            <a:off x="487659"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lt1"/>
              </a:buClr>
              <a:buSzPts val="1500"/>
              <a:buNone/>
              <a:defRPr sz="2000">
                <a:solidFill>
                  <a:schemeClr val="lt1"/>
                </a:solidFill>
              </a:defRPr>
            </a:lvl2pPr>
            <a:lvl3pPr lvl="2" algn="ctr" rtl="0">
              <a:lnSpc>
                <a:spcPct val="100000"/>
              </a:lnSpc>
              <a:spcBef>
                <a:spcPts val="500"/>
              </a:spcBef>
              <a:spcAft>
                <a:spcPts val="0"/>
              </a:spcAft>
              <a:buClr>
                <a:schemeClr val="lt1"/>
              </a:buClr>
              <a:buSzPts val="1350"/>
              <a:buNone/>
              <a:defRPr sz="1800">
                <a:solidFill>
                  <a:schemeClr val="lt1"/>
                </a:solidFill>
              </a:defRPr>
            </a:lvl3pPr>
            <a:lvl4pPr lvl="3" algn="ctr" rtl="0">
              <a:lnSpc>
                <a:spcPct val="100000"/>
              </a:lnSpc>
              <a:spcBef>
                <a:spcPts val="500"/>
              </a:spcBef>
              <a:spcAft>
                <a:spcPts val="0"/>
              </a:spcAft>
              <a:buClr>
                <a:schemeClr val="lt1"/>
              </a:buClr>
              <a:buSzPts val="1200"/>
              <a:buNone/>
              <a:defRPr sz="1600">
                <a:solidFill>
                  <a:schemeClr val="lt1"/>
                </a:solidFill>
              </a:defRPr>
            </a:lvl4pPr>
            <a:lvl5pPr lvl="4" algn="ctr" rtl="0">
              <a:lnSpc>
                <a:spcPct val="100000"/>
              </a:lnSpc>
              <a:spcBef>
                <a:spcPts val="500"/>
              </a:spcBef>
              <a:spcAft>
                <a:spcPts val="0"/>
              </a:spcAft>
              <a:buClr>
                <a:schemeClr val="lt1"/>
              </a:buClr>
              <a:buSzPts val="1200"/>
              <a:buNone/>
              <a:defRPr sz="1600">
                <a:solidFill>
                  <a:schemeClr val="lt1"/>
                </a:solidFill>
              </a:defRPr>
            </a:lvl5pPr>
            <a:lvl6pPr lvl="5" algn="ctr" rtl="0">
              <a:lnSpc>
                <a:spcPct val="90000"/>
              </a:lnSpc>
              <a:spcBef>
                <a:spcPts val="500"/>
              </a:spcBef>
              <a:spcAft>
                <a:spcPts val="0"/>
              </a:spcAft>
              <a:buClr>
                <a:schemeClr val="lt1"/>
              </a:buClr>
              <a:buSzPts val="1200"/>
              <a:buNone/>
              <a:defRPr sz="1600">
                <a:solidFill>
                  <a:schemeClr val="lt1"/>
                </a:solidFill>
              </a:defRPr>
            </a:lvl6pPr>
            <a:lvl7pPr lvl="6" algn="ctr" rtl="0">
              <a:lnSpc>
                <a:spcPct val="90000"/>
              </a:lnSpc>
              <a:spcBef>
                <a:spcPts val="500"/>
              </a:spcBef>
              <a:spcAft>
                <a:spcPts val="0"/>
              </a:spcAft>
              <a:buClr>
                <a:schemeClr val="lt1"/>
              </a:buClr>
              <a:buSzPts val="1200"/>
              <a:buNone/>
              <a:defRPr sz="1600">
                <a:solidFill>
                  <a:schemeClr val="lt1"/>
                </a:solidFill>
              </a:defRPr>
            </a:lvl7pPr>
            <a:lvl8pPr lvl="7" algn="ctr" rtl="0">
              <a:lnSpc>
                <a:spcPct val="90000"/>
              </a:lnSpc>
              <a:spcBef>
                <a:spcPts val="500"/>
              </a:spcBef>
              <a:spcAft>
                <a:spcPts val="0"/>
              </a:spcAft>
              <a:buClr>
                <a:schemeClr val="lt1"/>
              </a:buClr>
              <a:buSzPts val="1200"/>
              <a:buNone/>
              <a:defRPr sz="1600">
                <a:solidFill>
                  <a:schemeClr val="lt1"/>
                </a:solidFill>
              </a:defRPr>
            </a:lvl8pPr>
            <a:lvl9pPr lvl="8" algn="ctr" rtl="0">
              <a:lnSpc>
                <a:spcPct val="90000"/>
              </a:lnSpc>
              <a:spcBef>
                <a:spcPts val="500"/>
              </a:spcBef>
              <a:spcAft>
                <a:spcPts val="0"/>
              </a:spcAft>
              <a:buClr>
                <a:schemeClr val="lt1"/>
              </a:buClr>
              <a:buSzPts val="1200"/>
              <a:buNone/>
              <a:defRPr sz="1600">
                <a:solidFill>
                  <a:schemeClr val="lt1"/>
                </a:solidFill>
              </a:defRPr>
            </a:lvl9pPr>
          </a:lstStyle>
          <a:p>
            <a:endParaRPr/>
          </a:p>
        </p:txBody>
      </p:sp>
      <p:pic>
        <p:nvPicPr>
          <p:cNvPr id="54" name="Google Shape;54;g1509268dece_0_41"/>
          <p:cNvPicPr preferRelativeResize="0"/>
          <p:nvPr/>
        </p:nvPicPr>
        <p:blipFill>
          <a:blip r:embed="rId3">
            <a:alphaModFix/>
          </a:blip>
          <a:stretch>
            <a:fillRect/>
          </a:stretch>
        </p:blipFill>
        <p:spPr>
          <a:xfrm>
            <a:off x="487667" y="365767"/>
            <a:ext cx="1314351" cy="460700"/>
          </a:xfrm>
          <a:prstGeom prst="rect">
            <a:avLst/>
          </a:prstGeom>
          <a:noFill/>
          <a:ln>
            <a:noFill/>
          </a:ln>
        </p:spPr>
      </p:pic>
      <p:pic>
        <p:nvPicPr>
          <p:cNvPr id="55" name="Google Shape;55;g1509268dece_0_41"/>
          <p:cNvPicPr preferRelativeResize="0"/>
          <p:nvPr/>
        </p:nvPicPr>
        <p:blipFill>
          <a:blip r:embed="rId4">
            <a:alphaModFix/>
          </a:blip>
          <a:stretch>
            <a:fillRect/>
          </a:stretch>
        </p:blipFill>
        <p:spPr>
          <a:xfrm rot="5400000">
            <a:off x="9343202" y="2932115"/>
            <a:ext cx="6854697" cy="953900"/>
          </a:xfrm>
          <a:prstGeom prst="rect">
            <a:avLst/>
          </a:prstGeom>
          <a:noFill/>
          <a:ln>
            <a:noFill/>
          </a:ln>
        </p:spPr>
      </p:pic>
    </p:spTree>
    <p:extLst>
      <p:ext uri="{BB962C8B-B14F-4D97-AF65-F5344CB8AC3E}">
        <p14:creationId xmlns:p14="http://schemas.microsoft.com/office/powerpoint/2010/main" val="3932851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Blank Page">
  <p:cSld name="Blank Page">
    <p:bg>
      <p:bgPr>
        <a:solidFill>
          <a:schemeClr val="lt1"/>
        </a:solidFill>
        <a:effectLst/>
      </p:bgPr>
    </p:bg>
    <p:spTree>
      <p:nvGrpSpPr>
        <p:cNvPr id="1" name="Shape 56"/>
        <p:cNvGrpSpPr/>
        <p:nvPr/>
      </p:nvGrpSpPr>
      <p:grpSpPr>
        <a:xfrm>
          <a:off x="0" y="0"/>
          <a:ext cx="0" cy="0"/>
          <a:chOff x="0" y="0"/>
          <a:chExt cx="0" cy="0"/>
        </a:xfrm>
      </p:grpSpPr>
      <p:sp>
        <p:nvSpPr>
          <p:cNvPr id="57" name="Google Shape;57;p44"/>
          <p:cNvSpPr txBox="1">
            <a:spLocks noGrp="1"/>
          </p:cNvSpPr>
          <p:nvPr>
            <p:ph type="ctrTitle"/>
          </p:nvPr>
        </p:nvSpPr>
        <p:spPr>
          <a:xfrm>
            <a:off x="814933" y="522433"/>
            <a:ext cx="5674800" cy="78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400"/>
              <a:buNone/>
              <a:defRPr sz="3200"/>
            </a:lvl1pPr>
            <a:lvl2pPr lvl="1" algn="l" rtl="0">
              <a:lnSpc>
                <a:spcPct val="100000"/>
              </a:lnSpc>
              <a:spcBef>
                <a:spcPts val="0"/>
              </a:spcBef>
              <a:spcAft>
                <a:spcPts val="0"/>
              </a:spcAft>
              <a:buClr>
                <a:schemeClr val="dk1"/>
              </a:buClr>
              <a:buSzPts val="2400"/>
              <a:buNone/>
              <a:defRPr sz="3200">
                <a:solidFill>
                  <a:schemeClr val="dk1"/>
                </a:solidFill>
              </a:defRPr>
            </a:lvl2pPr>
            <a:lvl3pPr lvl="2" algn="l" rtl="0">
              <a:lnSpc>
                <a:spcPct val="100000"/>
              </a:lnSpc>
              <a:spcBef>
                <a:spcPts val="0"/>
              </a:spcBef>
              <a:spcAft>
                <a:spcPts val="0"/>
              </a:spcAft>
              <a:buClr>
                <a:schemeClr val="dk1"/>
              </a:buClr>
              <a:buSzPts val="2400"/>
              <a:buNone/>
              <a:defRPr sz="3200">
                <a:solidFill>
                  <a:schemeClr val="dk1"/>
                </a:solidFill>
              </a:defRPr>
            </a:lvl3pPr>
            <a:lvl4pPr lvl="3" algn="l" rtl="0">
              <a:lnSpc>
                <a:spcPct val="100000"/>
              </a:lnSpc>
              <a:spcBef>
                <a:spcPts val="0"/>
              </a:spcBef>
              <a:spcAft>
                <a:spcPts val="0"/>
              </a:spcAft>
              <a:buClr>
                <a:schemeClr val="dk1"/>
              </a:buClr>
              <a:buSzPts val="2400"/>
              <a:buNone/>
              <a:defRPr sz="3200">
                <a:solidFill>
                  <a:schemeClr val="dk1"/>
                </a:solidFill>
              </a:defRPr>
            </a:lvl4pPr>
            <a:lvl5pPr lvl="4" algn="l" rtl="0">
              <a:lnSpc>
                <a:spcPct val="100000"/>
              </a:lnSpc>
              <a:spcBef>
                <a:spcPts val="0"/>
              </a:spcBef>
              <a:spcAft>
                <a:spcPts val="0"/>
              </a:spcAft>
              <a:buClr>
                <a:schemeClr val="dk1"/>
              </a:buClr>
              <a:buSzPts val="2400"/>
              <a:buNone/>
              <a:defRPr sz="3200">
                <a:solidFill>
                  <a:schemeClr val="dk1"/>
                </a:solidFill>
              </a:defRPr>
            </a:lvl5pPr>
            <a:lvl6pPr lvl="5" algn="l" rtl="0">
              <a:lnSpc>
                <a:spcPct val="100000"/>
              </a:lnSpc>
              <a:spcBef>
                <a:spcPts val="0"/>
              </a:spcBef>
              <a:spcAft>
                <a:spcPts val="0"/>
              </a:spcAft>
              <a:buClr>
                <a:schemeClr val="dk1"/>
              </a:buClr>
              <a:buSzPts val="2400"/>
              <a:buNone/>
              <a:defRPr sz="3200">
                <a:solidFill>
                  <a:schemeClr val="dk1"/>
                </a:solidFill>
              </a:defRPr>
            </a:lvl6pPr>
            <a:lvl7pPr lvl="6" algn="l" rtl="0">
              <a:lnSpc>
                <a:spcPct val="100000"/>
              </a:lnSpc>
              <a:spcBef>
                <a:spcPts val="0"/>
              </a:spcBef>
              <a:spcAft>
                <a:spcPts val="0"/>
              </a:spcAft>
              <a:buClr>
                <a:schemeClr val="dk1"/>
              </a:buClr>
              <a:buSzPts val="2400"/>
              <a:buNone/>
              <a:defRPr sz="3200">
                <a:solidFill>
                  <a:schemeClr val="dk1"/>
                </a:solidFill>
              </a:defRPr>
            </a:lvl7pPr>
            <a:lvl8pPr lvl="7" algn="l" rtl="0">
              <a:lnSpc>
                <a:spcPct val="100000"/>
              </a:lnSpc>
              <a:spcBef>
                <a:spcPts val="0"/>
              </a:spcBef>
              <a:spcAft>
                <a:spcPts val="0"/>
              </a:spcAft>
              <a:buClr>
                <a:schemeClr val="dk1"/>
              </a:buClr>
              <a:buSzPts val="2400"/>
              <a:buNone/>
              <a:defRPr sz="3200">
                <a:solidFill>
                  <a:schemeClr val="dk1"/>
                </a:solidFill>
              </a:defRPr>
            </a:lvl8pPr>
            <a:lvl9pPr lvl="8" algn="l" rtl="0">
              <a:lnSpc>
                <a:spcPct val="100000"/>
              </a:lnSpc>
              <a:spcBef>
                <a:spcPts val="0"/>
              </a:spcBef>
              <a:spcAft>
                <a:spcPts val="0"/>
              </a:spcAft>
              <a:buClr>
                <a:schemeClr val="dk1"/>
              </a:buClr>
              <a:buSzPts val="2400"/>
              <a:buNone/>
              <a:defRPr sz="3200">
                <a:solidFill>
                  <a:schemeClr val="dk1"/>
                </a:solidFill>
              </a:defRPr>
            </a:lvl9pPr>
          </a:lstStyle>
          <a:p>
            <a:endParaRPr/>
          </a:p>
        </p:txBody>
      </p:sp>
      <p:sp>
        <p:nvSpPr>
          <p:cNvPr id="58" name="Google Shape;58;p44"/>
          <p:cNvSpPr txBox="1">
            <a:spLocks noGrp="1"/>
          </p:cNvSpPr>
          <p:nvPr>
            <p:ph type="subTitle" idx="1"/>
          </p:nvPr>
        </p:nvSpPr>
        <p:spPr>
          <a:xfrm>
            <a:off x="814925"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dk1"/>
              </a:buClr>
              <a:buSzPts val="1500"/>
              <a:buNone/>
              <a:defRPr sz="2000"/>
            </a:lvl2pPr>
            <a:lvl3pPr lvl="2" algn="ctr" rtl="0">
              <a:lnSpc>
                <a:spcPct val="100000"/>
              </a:lnSpc>
              <a:spcBef>
                <a:spcPts val="500"/>
              </a:spcBef>
              <a:spcAft>
                <a:spcPts val="0"/>
              </a:spcAft>
              <a:buClr>
                <a:schemeClr val="dk1"/>
              </a:buClr>
              <a:buSzPts val="1350"/>
              <a:buNone/>
              <a:defRPr sz="1800"/>
            </a:lvl3pPr>
            <a:lvl4pPr lvl="3" algn="ctr" rtl="0">
              <a:lnSpc>
                <a:spcPct val="100000"/>
              </a:lnSpc>
              <a:spcBef>
                <a:spcPts val="500"/>
              </a:spcBef>
              <a:spcAft>
                <a:spcPts val="0"/>
              </a:spcAft>
              <a:buClr>
                <a:schemeClr val="dk1"/>
              </a:buClr>
              <a:buSzPts val="1200"/>
              <a:buNone/>
              <a:defRPr sz="1600"/>
            </a:lvl4pPr>
            <a:lvl5pPr lvl="4" algn="ctr" rtl="0">
              <a:lnSpc>
                <a:spcPct val="100000"/>
              </a:lnSpc>
              <a:spcBef>
                <a:spcPts val="500"/>
              </a:spcBef>
              <a:spcAft>
                <a:spcPts val="0"/>
              </a:spcAft>
              <a:buClr>
                <a:schemeClr val="dk1"/>
              </a:buClr>
              <a:buSzPts val="1200"/>
              <a:buNone/>
              <a:defRPr sz="1600"/>
            </a:lvl5pPr>
            <a:lvl6pPr lvl="5" algn="ctr" rtl="0">
              <a:lnSpc>
                <a:spcPct val="90000"/>
              </a:lnSpc>
              <a:spcBef>
                <a:spcPts val="500"/>
              </a:spcBef>
              <a:spcAft>
                <a:spcPts val="0"/>
              </a:spcAft>
              <a:buClr>
                <a:schemeClr val="dk1"/>
              </a:buClr>
              <a:buSzPts val="1200"/>
              <a:buNone/>
              <a:defRPr sz="1600"/>
            </a:lvl6pPr>
            <a:lvl7pPr lvl="6" algn="ctr" rtl="0">
              <a:lnSpc>
                <a:spcPct val="90000"/>
              </a:lnSpc>
              <a:spcBef>
                <a:spcPts val="500"/>
              </a:spcBef>
              <a:spcAft>
                <a:spcPts val="0"/>
              </a:spcAft>
              <a:buClr>
                <a:schemeClr val="dk1"/>
              </a:buClr>
              <a:buSzPts val="1200"/>
              <a:buNone/>
              <a:defRPr sz="1600"/>
            </a:lvl7pPr>
            <a:lvl8pPr lvl="7" algn="ctr" rtl="0">
              <a:lnSpc>
                <a:spcPct val="90000"/>
              </a:lnSpc>
              <a:spcBef>
                <a:spcPts val="500"/>
              </a:spcBef>
              <a:spcAft>
                <a:spcPts val="0"/>
              </a:spcAft>
              <a:buClr>
                <a:schemeClr val="dk1"/>
              </a:buClr>
              <a:buSzPts val="1200"/>
              <a:buNone/>
              <a:defRPr sz="1600"/>
            </a:lvl8pPr>
            <a:lvl9pPr lvl="8" algn="ctr" rtl="0">
              <a:lnSpc>
                <a:spcPct val="90000"/>
              </a:lnSpc>
              <a:spcBef>
                <a:spcPts val="500"/>
              </a:spcBef>
              <a:spcAft>
                <a:spcPts val="0"/>
              </a:spcAft>
              <a:buClr>
                <a:schemeClr val="dk1"/>
              </a:buClr>
              <a:buSzPts val="1200"/>
              <a:buNone/>
              <a:defRPr sz="1600"/>
            </a:lvl9pPr>
          </a:lstStyle>
          <a:p>
            <a:endParaRPr/>
          </a:p>
        </p:txBody>
      </p:sp>
      <p:sp>
        <p:nvSpPr>
          <p:cNvPr id="59" name="Google Shape;59;p44"/>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60" name="Google Shape;60;p44"/>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pic>
        <p:nvPicPr>
          <p:cNvPr id="61" name="Google Shape;61;p44"/>
          <p:cNvPicPr preferRelativeResize="0"/>
          <p:nvPr/>
        </p:nvPicPr>
        <p:blipFill>
          <a:blip r:embed="rId2">
            <a:alphaModFix/>
          </a:blip>
          <a:stretch>
            <a:fillRect/>
          </a:stretch>
        </p:blipFill>
        <p:spPr>
          <a:xfrm>
            <a:off x="814934" y="6136233"/>
            <a:ext cx="772580" cy="270800"/>
          </a:xfrm>
          <a:prstGeom prst="rect">
            <a:avLst/>
          </a:prstGeom>
          <a:noFill/>
          <a:ln>
            <a:noFill/>
          </a:ln>
        </p:spPr>
      </p:pic>
    </p:spTree>
    <p:extLst>
      <p:ext uri="{BB962C8B-B14F-4D97-AF65-F5344CB8AC3E}">
        <p14:creationId xmlns:p14="http://schemas.microsoft.com/office/powerpoint/2010/main" val="2174031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bg>
      <p:bgPr>
        <a:solidFill>
          <a:srgbClr val="F4F4F1"/>
        </a:solidFill>
        <a:effectLst/>
      </p:bgPr>
    </p:bg>
    <p:spTree>
      <p:nvGrpSpPr>
        <p:cNvPr id="1" name="Shape 62"/>
        <p:cNvGrpSpPr/>
        <p:nvPr/>
      </p:nvGrpSpPr>
      <p:grpSpPr>
        <a:xfrm>
          <a:off x="0" y="0"/>
          <a:ext cx="0" cy="0"/>
          <a:chOff x="0" y="0"/>
          <a:chExt cx="0" cy="0"/>
        </a:xfrm>
      </p:grpSpPr>
      <p:sp>
        <p:nvSpPr>
          <p:cNvPr id="63" name="Google Shape;63;p45"/>
          <p:cNvSpPr>
            <a:spLocks noGrp="1"/>
          </p:cNvSpPr>
          <p:nvPr>
            <p:ph type="pic" idx="2"/>
          </p:nvPr>
        </p:nvSpPr>
        <p:spPr>
          <a:xfrm>
            <a:off x="-9333" y="0"/>
            <a:ext cx="5942000" cy="6858000"/>
          </a:xfrm>
          <a:prstGeom prst="rect">
            <a:avLst/>
          </a:prstGeom>
          <a:noFill/>
          <a:ln>
            <a:noFill/>
          </a:ln>
        </p:spPr>
      </p:sp>
      <p:sp>
        <p:nvSpPr>
          <p:cNvPr id="64" name="Google Shape;64;p45"/>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pic>
        <p:nvPicPr>
          <p:cNvPr id="65" name="Google Shape;65;p45"/>
          <p:cNvPicPr preferRelativeResize="0"/>
          <p:nvPr/>
        </p:nvPicPr>
        <p:blipFill>
          <a:blip r:embed="rId2">
            <a:alphaModFix/>
          </a:blip>
          <a:stretch>
            <a:fillRect/>
          </a:stretch>
        </p:blipFill>
        <p:spPr>
          <a:xfrm>
            <a:off x="814934" y="6136234"/>
            <a:ext cx="770199" cy="269967"/>
          </a:xfrm>
          <a:prstGeom prst="rect">
            <a:avLst/>
          </a:prstGeom>
          <a:noFill/>
          <a:ln>
            <a:noFill/>
          </a:ln>
        </p:spPr>
      </p:pic>
      <p:sp>
        <p:nvSpPr>
          <p:cNvPr id="66" name="Google Shape;66;p45"/>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67" name="Google Shape;67;p45"/>
          <p:cNvSpPr txBox="1">
            <a:spLocks noGrp="1"/>
          </p:cNvSpPr>
          <p:nvPr>
            <p:ph type="title"/>
          </p:nvPr>
        </p:nvSpPr>
        <p:spPr>
          <a:xfrm>
            <a:off x="6166600" y="1239167"/>
            <a:ext cx="5186800" cy="813600"/>
          </a:xfrm>
          <a:prstGeom prst="rect">
            <a:avLst/>
          </a:prstGeom>
          <a:noFill/>
          <a:ln>
            <a:noFill/>
          </a:ln>
        </p:spPr>
        <p:txBody>
          <a:bodyPr spcFirstLastPara="1" wrap="square" lIns="0" tIns="46800" rIns="0" bIns="45700" anchor="t" anchorCtr="0">
            <a:noAutofit/>
          </a:bodyPr>
          <a:lstStyle>
            <a:lvl1pPr lvl="0" algn="l" rtl="0">
              <a:lnSpc>
                <a:spcPct val="100000"/>
              </a:lnSpc>
              <a:spcBef>
                <a:spcPts val="0"/>
              </a:spcBef>
              <a:spcAft>
                <a:spcPts val="0"/>
              </a:spcAft>
              <a:buSzPts val="2100"/>
              <a:buNone/>
              <a:defRPr sz="2800"/>
            </a:lvl1pPr>
            <a:lvl2pPr lvl="1" algn="l" rtl="0">
              <a:lnSpc>
                <a:spcPct val="100000"/>
              </a:lnSpc>
              <a:spcBef>
                <a:spcPts val="0"/>
              </a:spcBef>
              <a:spcAft>
                <a:spcPts val="0"/>
              </a:spcAft>
              <a:buClr>
                <a:schemeClr val="dk1"/>
              </a:buClr>
              <a:buSzPts val="1400"/>
              <a:buNone/>
              <a:defRPr>
                <a:solidFill>
                  <a:schemeClr val="dk1"/>
                </a:solidFill>
              </a:defRPr>
            </a:lvl2pPr>
            <a:lvl3pPr lvl="2" algn="l" rtl="0">
              <a:lnSpc>
                <a:spcPct val="100000"/>
              </a:lnSpc>
              <a:spcBef>
                <a:spcPts val="0"/>
              </a:spcBef>
              <a:spcAft>
                <a:spcPts val="0"/>
              </a:spcAft>
              <a:buClr>
                <a:schemeClr val="dk1"/>
              </a:buClr>
              <a:buSzPts val="1400"/>
              <a:buNone/>
              <a:defRPr>
                <a:solidFill>
                  <a:schemeClr val="dk1"/>
                </a:solidFill>
              </a:defRPr>
            </a:lvl3pPr>
            <a:lvl4pPr lvl="3" algn="l" rtl="0">
              <a:lnSpc>
                <a:spcPct val="100000"/>
              </a:lnSpc>
              <a:spcBef>
                <a:spcPts val="0"/>
              </a:spcBef>
              <a:spcAft>
                <a:spcPts val="0"/>
              </a:spcAft>
              <a:buClr>
                <a:schemeClr val="dk1"/>
              </a:buClr>
              <a:buSzPts val="1400"/>
              <a:buNone/>
              <a:defRPr>
                <a:solidFill>
                  <a:schemeClr val="dk1"/>
                </a:solidFill>
              </a:defRPr>
            </a:lvl4pPr>
            <a:lvl5pPr lvl="4" algn="l" rtl="0">
              <a:lnSpc>
                <a:spcPct val="100000"/>
              </a:lnSpc>
              <a:spcBef>
                <a:spcPts val="0"/>
              </a:spcBef>
              <a:spcAft>
                <a:spcPts val="0"/>
              </a:spcAft>
              <a:buClr>
                <a:schemeClr val="dk1"/>
              </a:buClr>
              <a:buSzPts val="1400"/>
              <a:buNone/>
              <a:defRPr>
                <a:solidFill>
                  <a:schemeClr val="dk1"/>
                </a:solidFill>
              </a:defRPr>
            </a:lvl5pPr>
            <a:lvl6pPr lvl="5" algn="l" rtl="0">
              <a:lnSpc>
                <a:spcPct val="100000"/>
              </a:lnSpc>
              <a:spcBef>
                <a:spcPts val="0"/>
              </a:spcBef>
              <a:spcAft>
                <a:spcPts val="0"/>
              </a:spcAft>
              <a:buClr>
                <a:schemeClr val="dk1"/>
              </a:buClr>
              <a:buSzPts val="1400"/>
              <a:buNone/>
              <a:defRPr>
                <a:solidFill>
                  <a:schemeClr val="dk1"/>
                </a:solidFill>
              </a:defRPr>
            </a:lvl6pPr>
            <a:lvl7pPr lvl="6" algn="l" rtl="0">
              <a:lnSpc>
                <a:spcPct val="100000"/>
              </a:lnSpc>
              <a:spcBef>
                <a:spcPts val="0"/>
              </a:spcBef>
              <a:spcAft>
                <a:spcPts val="0"/>
              </a:spcAft>
              <a:buClr>
                <a:schemeClr val="dk1"/>
              </a:buClr>
              <a:buSzPts val="1400"/>
              <a:buNone/>
              <a:defRPr>
                <a:solidFill>
                  <a:schemeClr val="dk1"/>
                </a:solidFill>
              </a:defRPr>
            </a:lvl7pPr>
            <a:lvl8pPr lvl="7" algn="l" rtl="0">
              <a:lnSpc>
                <a:spcPct val="100000"/>
              </a:lnSpc>
              <a:spcBef>
                <a:spcPts val="0"/>
              </a:spcBef>
              <a:spcAft>
                <a:spcPts val="0"/>
              </a:spcAft>
              <a:buClr>
                <a:schemeClr val="dk1"/>
              </a:buClr>
              <a:buSzPts val="1400"/>
              <a:buNone/>
              <a:defRPr>
                <a:solidFill>
                  <a:schemeClr val="dk1"/>
                </a:solidFill>
              </a:defRPr>
            </a:lvl8pPr>
            <a:lvl9pPr lvl="8" algn="l"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45"/>
          <p:cNvSpPr txBox="1">
            <a:spLocks noGrp="1"/>
          </p:cNvSpPr>
          <p:nvPr>
            <p:ph type="body" idx="1"/>
          </p:nvPr>
        </p:nvSpPr>
        <p:spPr>
          <a:xfrm>
            <a:off x="6166600" y="2052764"/>
            <a:ext cx="5186800" cy="3623200"/>
          </a:xfrm>
          <a:prstGeom prst="rect">
            <a:avLst/>
          </a:prstGeom>
          <a:noFill/>
          <a:ln>
            <a:noFill/>
          </a:ln>
        </p:spPr>
        <p:txBody>
          <a:bodyPr spcFirstLastPara="1" wrap="square" lIns="0" tIns="46800" rIns="0" bIns="45700" anchor="t" anchorCtr="0">
            <a:noAutofit/>
          </a:bodyPr>
          <a:lstStyle>
            <a:lvl1pPr marL="609585" marR="0" lvl="0" indent="-440256" algn="l" rtl="0">
              <a:lnSpc>
                <a:spcPct val="100000"/>
              </a:lnSpc>
              <a:spcBef>
                <a:spcPts val="1000"/>
              </a:spcBef>
              <a:spcAft>
                <a:spcPts val="0"/>
              </a:spcAft>
              <a:buSzPts val="1600"/>
              <a:buFont typeface="Roboto Light"/>
              <a:buAutoNum type="arabicPeriod"/>
              <a:defRPr>
                <a:latin typeface="Roboto Light"/>
                <a:ea typeface="Roboto Light"/>
                <a:cs typeface="Roboto Light"/>
                <a:sym typeface="Roboto Light"/>
              </a:defRPr>
            </a:lvl1pPr>
            <a:lvl2pPr marL="1219170" lvl="1" indent="-406390" algn="l" rtl="0">
              <a:lnSpc>
                <a:spcPct val="100000"/>
              </a:lnSpc>
              <a:spcBef>
                <a:spcPts val="500"/>
              </a:spcBef>
              <a:spcAft>
                <a:spcPts val="0"/>
              </a:spcAft>
              <a:buSzPts val="1200"/>
              <a:buFont typeface="Roboto Light"/>
              <a:buAutoNum type="arabicPeriod"/>
              <a:defRPr>
                <a:latin typeface="Roboto Light"/>
                <a:ea typeface="Roboto Light"/>
                <a:cs typeface="Roboto Light"/>
                <a:sym typeface="Roboto Light"/>
              </a:defRPr>
            </a:lvl2pPr>
            <a:lvl3pPr marL="1828754" lvl="2" indent="-397923" algn="l" rtl="0">
              <a:lnSpc>
                <a:spcPct val="100000"/>
              </a:lnSpc>
              <a:spcBef>
                <a:spcPts val="500"/>
              </a:spcBef>
              <a:spcAft>
                <a:spcPts val="0"/>
              </a:spcAft>
              <a:buSzPts val="1100"/>
              <a:buAutoNum type="arabicPeriod"/>
              <a:defRPr/>
            </a:lvl3pPr>
            <a:lvl4pPr marL="2438339" lvl="3" indent="-393690" algn="l" rtl="0">
              <a:lnSpc>
                <a:spcPct val="100000"/>
              </a:lnSpc>
              <a:spcBef>
                <a:spcPts val="500"/>
              </a:spcBef>
              <a:spcAft>
                <a:spcPts val="0"/>
              </a:spcAft>
              <a:buSzPts val="1050"/>
              <a:buFont typeface="Roboto Light"/>
              <a:buAutoNum type="arabicPeriod"/>
              <a:defRPr>
                <a:latin typeface="Roboto Light"/>
                <a:ea typeface="Roboto Light"/>
                <a:cs typeface="Roboto Light"/>
                <a:sym typeface="Roboto Light"/>
              </a:defRPr>
            </a:lvl4pPr>
            <a:lvl5pPr marL="3047924" lvl="4" indent="-393690" algn="l" rtl="0">
              <a:lnSpc>
                <a:spcPct val="100000"/>
              </a:lnSpc>
              <a:spcBef>
                <a:spcPts val="500"/>
              </a:spcBef>
              <a:spcAft>
                <a:spcPts val="0"/>
              </a:spcAft>
              <a:buSzPts val="1050"/>
              <a:buFont typeface="Roboto Light"/>
              <a:buAutoNum type="arabicPeriod"/>
              <a:defRPr>
                <a:latin typeface="Roboto Light"/>
                <a:ea typeface="Roboto Light"/>
                <a:cs typeface="Roboto Light"/>
                <a:sym typeface="Roboto Light"/>
              </a:defRPr>
            </a:lvl5pPr>
            <a:lvl6pPr marL="3657509" lvl="5" indent="-457189" algn="l" rtl="0">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rtl="0">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rtl="0">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rtl="0">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9" name="Google Shape;69;p45"/>
          <p:cNvSpPr/>
          <p:nvPr/>
        </p:nvSpPr>
        <p:spPr>
          <a:xfrm flipH="1">
            <a:off x="4875035" y="6416"/>
            <a:ext cx="1057600" cy="6845200"/>
          </a:xfrm>
          <a:prstGeom prst="rtTriangl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534111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and Content 1">
  <p:cSld name="1_Title and Content 1">
    <p:bg>
      <p:bgPr>
        <a:solidFill>
          <a:schemeClr val="dk1"/>
        </a:solidFill>
        <a:effectLst/>
      </p:bgPr>
    </p:bg>
    <p:spTree>
      <p:nvGrpSpPr>
        <p:cNvPr id="1" name="Shape 70"/>
        <p:cNvGrpSpPr/>
        <p:nvPr/>
      </p:nvGrpSpPr>
      <p:grpSpPr>
        <a:xfrm>
          <a:off x="0" y="0"/>
          <a:ext cx="0" cy="0"/>
          <a:chOff x="0" y="0"/>
          <a:chExt cx="0" cy="0"/>
        </a:xfrm>
      </p:grpSpPr>
      <p:sp>
        <p:nvSpPr>
          <p:cNvPr id="71" name="Google Shape;71;g1509268dece_0_190"/>
          <p:cNvSpPr>
            <a:spLocks noGrp="1"/>
          </p:cNvSpPr>
          <p:nvPr>
            <p:ph type="pic" idx="2"/>
          </p:nvPr>
        </p:nvSpPr>
        <p:spPr>
          <a:xfrm>
            <a:off x="-9333" y="0"/>
            <a:ext cx="5942000" cy="6858000"/>
          </a:xfrm>
          <a:prstGeom prst="rect">
            <a:avLst/>
          </a:prstGeom>
          <a:noFill/>
          <a:ln>
            <a:noFill/>
          </a:ln>
        </p:spPr>
      </p:sp>
      <p:sp>
        <p:nvSpPr>
          <p:cNvPr id="72" name="Google Shape;72;g1509268dece_0_190"/>
          <p:cNvSpPr txBox="1">
            <a:spLocks noGrp="1"/>
          </p:cNvSpPr>
          <p:nvPr>
            <p:ph type="title"/>
          </p:nvPr>
        </p:nvSpPr>
        <p:spPr>
          <a:xfrm>
            <a:off x="6166600" y="1239167"/>
            <a:ext cx="5186800" cy="813600"/>
          </a:xfrm>
          <a:prstGeom prst="rect">
            <a:avLst/>
          </a:prstGeom>
          <a:noFill/>
          <a:ln>
            <a:noFill/>
          </a:ln>
        </p:spPr>
        <p:txBody>
          <a:bodyPr spcFirstLastPara="1" wrap="square" lIns="0" tIns="46800" rIns="0" bIns="45700" anchor="t" anchorCtr="0">
            <a:noAutofit/>
          </a:bodyPr>
          <a:lstStyle>
            <a:lvl1pPr lvl="0" algn="l" rtl="0">
              <a:lnSpc>
                <a:spcPct val="100000"/>
              </a:lnSpc>
              <a:spcBef>
                <a:spcPts val="0"/>
              </a:spcBef>
              <a:spcAft>
                <a:spcPts val="0"/>
              </a:spcAft>
              <a:buClr>
                <a:schemeClr val="lt1"/>
              </a:buClr>
              <a:buSzPts val="2100"/>
              <a:buNone/>
              <a:defRPr sz="2800">
                <a:solidFill>
                  <a:schemeClr val="lt1"/>
                </a:solidFill>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73" name="Google Shape;73;g1509268dece_0_190"/>
          <p:cNvSpPr txBox="1">
            <a:spLocks noGrp="1"/>
          </p:cNvSpPr>
          <p:nvPr>
            <p:ph type="body" idx="1"/>
          </p:nvPr>
        </p:nvSpPr>
        <p:spPr>
          <a:xfrm>
            <a:off x="6166600" y="2052764"/>
            <a:ext cx="5186800" cy="3623200"/>
          </a:xfrm>
          <a:prstGeom prst="rect">
            <a:avLst/>
          </a:prstGeom>
          <a:noFill/>
          <a:ln>
            <a:noFill/>
          </a:ln>
        </p:spPr>
        <p:txBody>
          <a:bodyPr spcFirstLastPara="1" wrap="square" lIns="0" tIns="46800" rIns="0" bIns="45700" anchor="t" anchorCtr="0">
            <a:noAutofit/>
          </a:bodyPr>
          <a:lstStyle>
            <a:lvl1pPr marL="609585" marR="0" lvl="0" indent="-440256" algn="l" rtl="0">
              <a:lnSpc>
                <a:spcPct val="100000"/>
              </a:lnSpc>
              <a:spcBef>
                <a:spcPts val="1000"/>
              </a:spcBef>
              <a:spcAft>
                <a:spcPts val="0"/>
              </a:spcAft>
              <a:buClr>
                <a:schemeClr val="lt1"/>
              </a:buClr>
              <a:buSzPts val="1600"/>
              <a:buFont typeface="Roboto Light"/>
              <a:buAutoNum type="arabicPeriod"/>
              <a:defRPr>
                <a:solidFill>
                  <a:schemeClr val="lt1"/>
                </a:solidFill>
                <a:latin typeface="Roboto Light"/>
                <a:ea typeface="Roboto Light"/>
                <a:cs typeface="Roboto Light"/>
                <a:sym typeface="Roboto Light"/>
              </a:defRPr>
            </a:lvl1pPr>
            <a:lvl2pPr marL="1219170" lvl="1" indent="-406390" algn="l" rtl="0">
              <a:lnSpc>
                <a:spcPct val="100000"/>
              </a:lnSpc>
              <a:spcBef>
                <a:spcPts val="500"/>
              </a:spcBef>
              <a:spcAft>
                <a:spcPts val="0"/>
              </a:spcAft>
              <a:buClr>
                <a:schemeClr val="lt1"/>
              </a:buClr>
              <a:buSzPts val="1200"/>
              <a:buFont typeface="Roboto Light"/>
              <a:buAutoNum type="arabicPeriod"/>
              <a:defRPr>
                <a:solidFill>
                  <a:schemeClr val="lt1"/>
                </a:solidFill>
                <a:latin typeface="Roboto Light"/>
                <a:ea typeface="Roboto Light"/>
                <a:cs typeface="Roboto Light"/>
                <a:sym typeface="Roboto Light"/>
              </a:defRPr>
            </a:lvl2pPr>
            <a:lvl3pPr marL="1828754" lvl="2" indent="-397923" algn="l" rtl="0">
              <a:lnSpc>
                <a:spcPct val="100000"/>
              </a:lnSpc>
              <a:spcBef>
                <a:spcPts val="500"/>
              </a:spcBef>
              <a:spcAft>
                <a:spcPts val="0"/>
              </a:spcAft>
              <a:buClr>
                <a:schemeClr val="lt1"/>
              </a:buClr>
              <a:buSzPts val="1100"/>
              <a:buAutoNum type="arabicPeriod"/>
              <a:defRPr>
                <a:solidFill>
                  <a:schemeClr val="lt1"/>
                </a:solidFill>
              </a:defRPr>
            </a:lvl3pPr>
            <a:lvl4pPr marL="2438339" lvl="3" indent="-393690" algn="l" rtl="0">
              <a:lnSpc>
                <a:spcPct val="100000"/>
              </a:lnSpc>
              <a:spcBef>
                <a:spcPts val="500"/>
              </a:spcBef>
              <a:spcAft>
                <a:spcPts val="0"/>
              </a:spcAft>
              <a:buClr>
                <a:schemeClr val="lt1"/>
              </a:buClr>
              <a:buSzPts val="1050"/>
              <a:buFont typeface="Roboto Light"/>
              <a:buAutoNum type="arabicPeriod"/>
              <a:defRPr>
                <a:solidFill>
                  <a:schemeClr val="lt1"/>
                </a:solidFill>
                <a:latin typeface="Roboto Light"/>
                <a:ea typeface="Roboto Light"/>
                <a:cs typeface="Roboto Light"/>
                <a:sym typeface="Roboto Light"/>
              </a:defRPr>
            </a:lvl4pPr>
            <a:lvl5pPr marL="3047924" lvl="4" indent="-393690" algn="l" rtl="0">
              <a:lnSpc>
                <a:spcPct val="100000"/>
              </a:lnSpc>
              <a:spcBef>
                <a:spcPts val="500"/>
              </a:spcBef>
              <a:spcAft>
                <a:spcPts val="0"/>
              </a:spcAft>
              <a:buClr>
                <a:schemeClr val="lt1"/>
              </a:buClr>
              <a:buSzPts val="1050"/>
              <a:buFont typeface="Roboto Light"/>
              <a:buAutoNum type="arabicPeriod"/>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74" name="Google Shape;74;g1509268dece_0_19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pic>
        <p:nvPicPr>
          <p:cNvPr id="75" name="Google Shape;75;g1509268dece_0_190"/>
          <p:cNvPicPr preferRelativeResize="0"/>
          <p:nvPr/>
        </p:nvPicPr>
        <p:blipFill>
          <a:blip r:embed="rId2">
            <a:alphaModFix/>
          </a:blip>
          <a:stretch>
            <a:fillRect/>
          </a:stretch>
        </p:blipFill>
        <p:spPr>
          <a:xfrm>
            <a:off x="814934" y="6136234"/>
            <a:ext cx="770199" cy="269967"/>
          </a:xfrm>
          <a:prstGeom prst="rect">
            <a:avLst/>
          </a:prstGeom>
          <a:noFill/>
          <a:ln>
            <a:noFill/>
          </a:ln>
        </p:spPr>
      </p:pic>
      <p:sp>
        <p:nvSpPr>
          <p:cNvPr id="76" name="Google Shape;76;g1509268dece_0_19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spTree>
    <p:extLst>
      <p:ext uri="{BB962C8B-B14F-4D97-AF65-F5344CB8AC3E}">
        <p14:creationId xmlns:p14="http://schemas.microsoft.com/office/powerpoint/2010/main" val="746886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77"/>
        <p:cNvGrpSpPr/>
        <p:nvPr/>
      </p:nvGrpSpPr>
      <p:grpSpPr>
        <a:xfrm>
          <a:off x="0" y="0"/>
          <a:ext cx="0" cy="0"/>
          <a:chOff x="0" y="0"/>
          <a:chExt cx="0" cy="0"/>
        </a:xfrm>
      </p:grpSpPr>
      <p:sp>
        <p:nvSpPr>
          <p:cNvPr id="78" name="Google Shape;78;p46"/>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6"/>
          <p:cNvSpPr>
            <a:spLocks noGrp="1"/>
          </p:cNvSpPr>
          <p:nvPr>
            <p:ph type="pic" idx="2"/>
          </p:nvPr>
        </p:nvSpPr>
        <p:spPr>
          <a:xfrm>
            <a:off x="814933" y="1391733"/>
            <a:ext cx="3208400" cy="2886000"/>
          </a:xfrm>
          <a:prstGeom prst="rect">
            <a:avLst/>
          </a:prstGeom>
          <a:solidFill>
            <a:srgbClr val="F4F4F1"/>
          </a:solidFill>
          <a:ln>
            <a:noFill/>
          </a:ln>
        </p:spPr>
      </p:sp>
      <p:sp>
        <p:nvSpPr>
          <p:cNvPr id="80" name="Google Shape;80;p46"/>
          <p:cNvSpPr txBox="1">
            <a:spLocks noGrp="1"/>
          </p:cNvSpPr>
          <p:nvPr>
            <p:ph type="body" idx="1"/>
          </p:nvPr>
        </p:nvSpPr>
        <p:spPr>
          <a:xfrm>
            <a:off x="814933" y="4391100"/>
            <a:ext cx="3208400" cy="365200"/>
          </a:xfrm>
          <a:prstGeom prst="rect">
            <a:avLst/>
          </a:prstGeom>
          <a:noFill/>
          <a:ln>
            <a:noFill/>
          </a:ln>
        </p:spPr>
        <p:txBody>
          <a:bodyPr spcFirstLastPara="1" wrap="square" lIns="0" tIns="46800" rIns="0" bIns="45700" anchor="ctr" anchorCtr="0">
            <a:noAutofit/>
          </a:bodyPr>
          <a:lstStyle>
            <a:lvl1pPr marL="609585" lvl="0" indent="-304792" algn="ctr">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ctr">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a:lnSpc>
                <a:spcPct val="100000"/>
              </a:lnSpc>
              <a:spcBef>
                <a:spcPts val="500"/>
              </a:spcBef>
              <a:spcAft>
                <a:spcPts val="0"/>
              </a:spcAft>
              <a:buClr>
                <a:schemeClr val="dk1"/>
              </a:buClr>
              <a:buSzPts val="1100"/>
              <a:buNone/>
              <a:defRPr/>
            </a:lvl3pPr>
            <a:lvl4pPr marL="2438339" lvl="3" indent="-304792" algn="ctr">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81" name="Google Shape;81;p46"/>
          <p:cNvSpPr txBox="1">
            <a:spLocks noGrp="1"/>
          </p:cNvSpPr>
          <p:nvPr>
            <p:ph type="body" idx="3"/>
          </p:nvPr>
        </p:nvSpPr>
        <p:spPr>
          <a:xfrm>
            <a:off x="814933" y="4789968"/>
            <a:ext cx="3208400" cy="254000"/>
          </a:xfrm>
          <a:prstGeom prst="rect">
            <a:avLst/>
          </a:prstGeom>
          <a:noFill/>
          <a:ln>
            <a:noFill/>
          </a:ln>
        </p:spPr>
        <p:txBody>
          <a:bodyPr spcFirstLastPara="1" wrap="square" lIns="0" tIns="46800" rIns="0" bIns="45700" anchor="ctr" anchorCtr="0">
            <a:noAutofit/>
          </a:bodyPr>
          <a:lstStyle>
            <a:lvl1pPr marL="609585" lvl="0" indent="-304792" algn="ctr">
              <a:lnSpc>
                <a:spcPct val="100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ctr">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a:lnSpc>
                <a:spcPct val="100000"/>
              </a:lnSpc>
              <a:spcBef>
                <a:spcPts val="500"/>
              </a:spcBef>
              <a:spcAft>
                <a:spcPts val="0"/>
              </a:spcAft>
              <a:buClr>
                <a:schemeClr val="dk1"/>
              </a:buClr>
              <a:buSzPts val="1100"/>
              <a:buNone/>
              <a:defRPr/>
            </a:lvl3pPr>
            <a:lvl4pPr marL="2438339" lvl="3" indent="-304792" algn="ctr">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82" name="Google Shape;82;p46"/>
          <p:cNvSpPr>
            <a:spLocks noGrp="1"/>
          </p:cNvSpPr>
          <p:nvPr>
            <p:ph type="pic" idx="4"/>
          </p:nvPr>
        </p:nvSpPr>
        <p:spPr>
          <a:xfrm>
            <a:off x="4480184" y="1391733"/>
            <a:ext cx="3208400" cy="2886000"/>
          </a:xfrm>
          <a:prstGeom prst="rect">
            <a:avLst/>
          </a:prstGeom>
          <a:solidFill>
            <a:srgbClr val="F4F4F1"/>
          </a:solidFill>
          <a:ln>
            <a:noFill/>
          </a:ln>
        </p:spPr>
      </p:sp>
      <p:sp>
        <p:nvSpPr>
          <p:cNvPr id="83" name="Google Shape;83;p46"/>
          <p:cNvSpPr txBox="1">
            <a:spLocks noGrp="1"/>
          </p:cNvSpPr>
          <p:nvPr>
            <p:ph type="body" idx="5"/>
          </p:nvPr>
        </p:nvSpPr>
        <p:spPr>
          <a:xfrm>
            <a:off x="4480183" y="4391100"/>
            <a:ext cx="3208400" cy="3652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dk1"/>
              </a:buClr>
              <a:buSzPts val="1100"/>
              <a:buNone/>
              <a:defRPr/>
            </a:lvl3pPr>
            <a:lvl4pPr marL="2438339" lvl="3"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84" name="Google Shape;84;p46"/>
          <p:cNvSpPr txBox="1">
            <a:spLocks noGrp="1"/>
          </p:cNvSpPr>
          <p:nvPr>
            <p:ph type="body" idx="6"/>
          </p:nvPr>
        </p:nvSpPr>
        <p:spPr>
          <a:xfrm>
            <a:off x="4480183" y="4789968"/>
            <a:ext cx="3208400" cy="2540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dk1"/>
              </a:buClr>
              <a:buSzPts val="1100"/>
              <a:buNone/>
              <a:defRPr/>
            </a:lvl3pPr>
            <a:lvl4pPr marL="2438339" lvl="3"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85" name="Google Shape;85;p46"/>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
        <p:nvSpPr>
          <p:cNvPr id="86" name="Google Shape;86;p46"/>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9pPr>
          </a:lstStyle>
          <a:p>
            <a:fld id="{00000000-1234-1234-1234-123412341234}" type="slidenum">
              <a:rPr lang="en-CA">
                <a:solidFill>
                  <a:srgbClr val="1F2937"/>
                </a:solidFill>
              </a:rPr>
              <a:pPr/>
              <a:t>‹#›</a:t>
            </a:fld>
            <a:endParaRPr>
              <a:solidFill>
                <a:srgbClr val="1F2937"/>
              </a:solidFill>
            </a:endParaRPr>
          </a:p>
        </p:txBody>
      </p:sp>
      <p:sp>
        <p:nvSpPr>
          <p:cNvPr id="87" name="Google Shape;87;p46"/>
          <p:cNvSpPr>
            <a:spLocks noGrp="1"/>
          </p:cNvSpPr>
          <p:nvPr>
            <p:ph type="pic" idx="7"/>
          </p:nvPr>
        </p:nvSpPr>
        <p:spPr>
          <a:xfrm>
            <a:off x="8168684" y="1391733"/>
            <a:ext cx="3208400" cy="2886000"/>
          </a:xfrm>
          <a:prstGeom prst="rect">
            <a:avLst/>
          </a:prstGeom>
          <a:solidFill>
            <a:srgbClr val="F4F4F1"/>
          </a:solidFill>
          <a:ln>
            <a:noFill/>
          </a:ln>
        </p:spPr>
      </p:sp>
      <p:sp>
        <p:nvSpPr>
          <p:cNvPr id="88" name="Google Shape;88;p46"/>
          <p:cNvSpPr txBox="1">
            <a:spLocks noGrp="1"/>
          </p:cNvSpPr>
          <p:nvPr>
            <p:ph type="body" idx="8"/>
          </p:nvPr>
        </p:nvSpPr>
        <p:spPr>
          <a:xfrm>
            <a:off x="8168683" y="4391100"/>
            <a:ext cx="3208400" cy="3652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dk1"/>
              </a:buClr>
              <a:buSzPts val="1100"/>
              <a:buNone/>
              <a:defRPr/>
            </a:lvl3pPr>
            <a:lvl4pPr marL="2438339" lvl="3"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89" name="Google Shape;89;p46"/>
          <p:cNvSpPr txBox="1">
            <a:spLocks noGrp="1"/>
          </p:cNvSpPr>
          <p:nvPr>
            <p:ph type="body" idx="9"/>
          </p:nvPr>
        </p:nvSpPr>
        <p:spPr>
          <a:xfrm>
            <a:off x="8168683" y="4789968"/>
            <a:ext cx="3208400" cy="2540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dk1"/>
              </a:buClr>
              <a:buSzPts val="1100"/>
              <a:buNone/>
              <a:defRPr/>
            </a:lvl3pPr>
            <a:lvl4pPr marL="2438339" lvl="3"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Tree>
    <p:extLst>
      <p:ext uri="{BB962C8B-B14F-4D97-AF65-F5344CB8AC3E}">
        <p14:creationId xmlns:p14="http://schemas.microsoft.com/office/powerpoint/2010/main" val="3128052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am Slide 1">
  <p:cSld name="Team Slide 1">
    <p:bg>
      <p:bgPr>
        <a:solidFill>
          <a:schemeClr val="dk1"/>
        </a:solidFill>
        <a:effectLst/>
      </p:bgPr>
    </p:bg>
    <p:spTree>
      <p:nvGrpSpPr>
        <p:cNvPr id="1" name="Shape 90"/>
        <p:cNvGrpSpPr/>
        <p:nvPr/>
      </p:nvGrpSpPr>
      <p:grpSpPr>
        <a:xfrm>
          <a:off x="0" y="0"/>
          <a:ext cx="0" cy="0"/>
          <a:chOff x="0" y="0"/>
          <a:chExt cx="0" cy="0"/>
        </a:xfrm>
      </p:grpSpPr>
      <p:sp>
        <p:nvSpPr>
          <p:cNvPr id="91" name="Google Shape;91;g1509268dece_0_209"/>
          <p:cNvSpPr txBox="1">
            <a:spLocks noGrp="1"/>
          </p:cNvSpPr>
          <p:nvPr>
            <p:ph type="title"/>
          </p:nvPr>
        </p:nvSpPr>
        <p:spPr>
          <a:xfrm>
            <a:off x="814933" y="522433"/>
            <a:ext cx="10538800" cy="888400"/>
          </a:xfrm>
          <a:prstGeom prst="rect">
            <a:avLst/>
          </a:prstGeom>
          <a:noFill/>
          <a:ln>
            <a:noFill/>
          </a:ln>
        </p:spPr>
        <p:txBody>
          <a:bodyPr spcFirstLastPara="1" wrap="square" lIns="0" tIns="46800" rIns="0" bIns="45700" anchor="t" anchorCtr="0">
            <a:noAutofit/>
          </a:bodyPr>
          <a:lstStyle>
            <a:lvl1pPr lvl="0" algn="l" rtl="0">
              <a:lnSpc>
                <a:spcPct val="114000"/>
              </a:lnSpc>
              <a:spcBef>
                <a:spcPts val="0"/>
              </a:spcBef>
              <a:spcAft>
                <a:spcPts val="0"/>
              </a:spcAft>
              <a:buClr>
                <a:schemeClr val="lt1"/>
              </a:buClr>
              <a:buSzPts val="24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g1509268dece_0_209"/>
          <p:cNvSpPr>
            <a:spLocks noGrp="1"/>
          </p:cNvSpPr>
          <p:nvPr>
            <p:ph type="pic" idx="2"/>
          </p:nvPr>
        </p:nvSpPr>
        <p:spPr>
          <a:xfrm>
            <a:off x="814933" y="1307633"/>
            <a:ext cx="3208400" cy="2886000"/>
          </a:xfrm>
          <a:prstGeom prst="rect">
            <a:avLst/>
          </a:prstGeom>
          <a:solidFill>
            <a:srgbClr val="F4F4F1"/>
          </a:solidFill>
          <a:ln>
            <a:noFill/>
          </a:ln>
        </p:spPr>
      </p:sp>
      <p:sp>
        <p:nvSpPr>
          <p:cNvPr id="93" name="Google Shape;93;g1509268dece_0_209"/>
          <p:cNvSpPr txBox="1">
            <a:spLocks noGrp="1"/>
          </p:cNvSpPr>
          <p:nvPr>
            <p:ph type="body" idx="1"/>
          </p:nvPr>
        </p:nvSpPr>
        <p:spPr>
          <a:xfrm>
            <a:off x="814933" y="4456467"/>
            <a:ext cx="3208400" cy="3652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200"/>
              <a:buFont typeface="Roboto Light"/>
              <a:buNone/>
              <a:defRPr sz="16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94" name="Google Shape;94;g1509268dece_0_209"/>
          <p:cNvSpPr txBox="1">
            <a:spLocks noGrp="1"/>
          </p:cNvSpPr>
          <p:nvPr>
            <p:ph type="body" idx="3"/>
          </p:nvPr>
        </p:nvSpPr>
        <p:spPr>
          <a:xfrm>
            <a:off x="814933" y="4855335"/>
            <a:ext cx="3208400" cy="2540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050"/>
              <a:buFont typeface="Roboto Light"/>
              <a:buNone/>
              <a:defRPr sz="14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95" name="Google Shape;95;g1509268dece_0_209"/>
          <p:cNvSpPr>
            <a:spLocks noGrp="1"/>
          </p:cNvSpPr>
          <p:nvPr>
            <p:ph type="pic" idx="4"/>
          </p:nvPr>
        </p:nvSpPr>
        <p:spPr>
          <a:xfrm>
            <a:off x="4480184" y="1307633"/>
            <a:ext cx="3208400" cy="2886000"/>
          </a:xfrm>
          <a:prstGeom prst="rect">
            <a:avLst/>
          </a:prstGeom>
          <a:solidFill>
            <a:srgbClr val="F4F4F1"/>
          </a:solidFill>
          <a:ln>
            <a:noFill/>
          </a:ln>
        </p:spPr>
      </p:sp>
      <p:sp>
        <p:nvSpPr>
          <p:cNvPr id="96" name="Google Shape;96;g1509268dece_0_209"/>
          <p:cNvSpPr txBox="1">
            <a:spLocks noGrp="1"/>
          </p:cNvSpPr>
          <p:nvPr>
            <p:ph type="body" idx="5"/>
          </p:nvPr>
        </p:nvSpPr>
        <p:spPr>
          <a:xfrm>
            <a:off x="4480183" y="4456467"/>
            <a:ext cx="3208400" cy="3652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200"/>
              <a:buFont typeface="Roboto Light"/>
              <a:buNone/>
              <a:defRPr sz="16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97" name="Google Shape;97;g1509268dece_0_209"/>
          <p:cNvSpPr txBox="1">
            <a:spLocks noGrp="1"/>
          </p:cNvSpPr>
          <p:nvPr>
            <p:ph type="body" idx="6"/>
          </p:nvPr>
        </p:nvSpPr>
        <p:spPr>
          <a:xfrm>
            <a:off x="4480183" y="4855335"/>
            <a:ext cx="3208400" cy="2540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050"/>
              <a:buFont typeface="Roboto Light"/>
              <a:buNone/>
              <a:defRPr sz="14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98" name="Google Shape;98;g1509268dece_0_209"/>
          <p:cNvSpPr>
            <a:spLocks noGrp="1"/>
          </p:cNvSpPr>
          <p:nvPr>
            <p:ph type="pic" idx="7"/>
          </p:nvPr>
        </p:nvSpPr>
        <p:spPr>
          <a:xfrm>
            <a:off x="8168684" y="1307633"/>
            <a:ext cx="3208400" cy="2886000"/>
          </a:xfrm>
          <a:prstGeom prst="rect">
            <a:avLst/>
          </a:prstGeom>
          <a:solidFill>
            <a:srgbClr val="F4F4F1"/>
          </a:solidFill>
          <a:ln>
            <a:noFill/>
          </a:ln>
        </p:spPr>
      </p:sp>
      <p:sp>
        <p:nvSpPr>
          <p:cNvPr id="99" name="Google Shape;99;g1509268dece_0_209"/>
          <p:cNvSpPr txBox="1">
            <a:spLocks noGrp="1"/>
          </p:cNvSpPr>
          <p:nvPr>
            <p:ph type="body" idx="8"/>
          </p:nvPr>
        </p:nvSpPr>
        <p:spPr>
          <a:xfrm>
            <a:off x="8168683" y="4456467"/>
            <a:ext cx="3208400" cy="3652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200"/>
              <a:buFont typeface="Roboto Light"/>
              <a:buNone/>
              <a:defRPr sz="16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00" name="Google Shape;100;g1509268dece_0_209"/>
          <p:cNvSpPr txBox="1">
            <a:spLocks noGrp="1"/>
          </p:cNvSpPr>
          <p:nvPr>
            <p:ph type="body" idx="9"/>
          </p:nvPr>
        </p:nvSpPr>
        <p:spPr>
          <a:xfrm>
            <a:off x="8168683" y="4855335"/>
            <a:ext cx="3208400" cy="2540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lt1"/>
              </a:buClr>
              <a:buSzPts val="1050"/>
              <a:buFont typeface="Roboto Light"/>
              <a:buNone/>
              <a:defRPr sz="1400">
                <a:solidFill>
                  <a:schemeClr val="lt1"/>
                </a:solidFill>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lt1"/>
              </a:buClr>
              <a:buSzPts val="1100"/>
              <a:buNone/>
              <a:defRPr>
                <a:solidFill>
                  <a:schemeClr val="lt1"/>
                </a:solidFill>
              </a:defRPr>
            </a:lvl3pPr>
            <a:lvl4pPr marL="2438339" lvl="3"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01" name="Google Shape;101;g1509268dece_0_20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sp>
        <p:nvSpPr>
          <p:cNvPr id="102" name="Google Shape;102;g1509268dece_0_20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pic>
        <p:nvPicPr>
          <p:cNvPr id="103" name="Google Shape;103;g1509268dece_0_209"/>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305118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age">
  <p:cSld name="Blank Page">
    <p:bg>
      <p:bgPr>
        <a:solidFill>
          <a:schemeClr val="lt1"/>
        </a:solidFill>
        <a:effectLst/>
      </p:bgPr>
    </p:bg>
    <p:spTree>
      <p:nvGrpSpPr>
        <p:cNvPr id="1" name="Shape 56"/>
        <p:cNvGrpSpPr/>
        <p:nvPr/>
      </p:nvGrpSpPr>
      <p:grpSpPr>
        <a:xfrm>
          <a:off x="0" y="0"/>
          <a:ext cx="0" cy="0"/>
          <a:chOff x="0" y="0"/>
          <a:chExt cx="0" cy="0"/>
        </a:xfrm>
      </p:grpSpPr>
      <p:sp>
        <p:nvSpPr>
          <p:cNvPr id="57" name="Google Shape;57;p44"/>
          <p:cNvSpPr txBox="1">
            <a:spLocks noGrp="1"/>
          </p:cNvSpPr>
          <p:nvPr>
            <p:ph type="ctrTitle"/>
          </p:nvPr>
        </p:nvSpPr>
        <p:spPr>
          <a:xfrm>
            <a:off x="814933" y="522433"/>
            <a:ext cx="5674800" cy="78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400"/>
              <a:buNone/>
              <a:defRPr sz="3200"/>
            </a:lvl1pPr>
            <a:lvl2pPr lvl="1" algn="l" rtl="0">
              <a:lnSpc>
                <a:spcPct val="100000"/>
              </a:lnSpc>
              <a:spcBef>
                <a:spcPts val="0"/>
              </a:spcBef>
              <a:spcAft>
                <a:spcPts val="0"/>
              </a:spcAft>
              <a:buClr>
                <a:schemeClr val="dk1"/>
              </a:buClr>
              <a:buSzPts val="2400"/>
              <a:buNone/>
              <a:defRPr sz="3200">
                <a:solidFill>
                  <a:schemeClr val="dk1"/>
                </a:solidFill>
              </a:defRPr>
            </a:lvl2pPr>
            <a:lvl3pPr lvl="2" algn="l" rtl="0">
              <a:lnSpc>
                <a:spcPct val="100000"/>
              </a:lnSpc>
              <a:spcBef>
                <a:spcPts val="0"/>
              </a:spcBef>
              <a:spcAft>
                <a:spcPts val="0"/>
              </a:spcAft>
              <a:buClr>
                <a:schemeClr val="dk1"/>
              </a:buClr>
              <a:buSzPts val="2400"/>
              <a:buNone/>
              <a:defRPr sz="3200">
                <a:solidFill>
                  <a:schemeClr val="dk1"/>
                </a:solidFill>
              </a:defRPr>
            </a:lvl3pPr>
            <a:lvl4pPr lvl="3" algn="l" rtl="0">
              <a:lnSpc>
                <a:spcPct val="100000"/>
              </a:lnSpc>
              <a:spcBef>
                <a:spcPts val="0"/>
              </a:spcBef>
              <a:spcAft>
                <a:spcPts val="0"/>
              </a:spcAft>
              <a:buClr>
                <a:schemeClr val="dk1"/>
              </a:buClr>
              <a:buSzPts val="2400"/>
              <a:buNone/>
              <a:defRPr sz="3200">
                <a:solidFill>
                  <a:schemeClr val="dk1"/>
                </a:solidFill>
              </a:defRPr>
            </a:lvl4pPr>
            <a:lvl5pPr lvl="4" algn="l" rtl="0">
              <a:lnSpc>
                <a:spcPct val="100000"/>
              </a:lnSpc>
              <a:spcBef>
                <a:spcPts val="0"/>
              </a:spcBef>
              <a:spcAft>
                <a:spcPts val="0"/>
              </a:spcAft>
              <a:buClr>
                <a:schemeClr val="dk1"/>
              </a:buClr>
              <a:buSzPts val="2400"/>
              <a:buNone/>
              <a:defRPr sz="3200">
                <a:solidFill>
                  <a:schemeClr val="dk1"/>
                </a:solidFill>
              </a:defRPr>
            </a:lvl5pPr>
            <a:lvl6pPr lvl="5" algn="l" rtl="0">
              <a:lnSpc>
                <a:spcPct val="100000"/>
              </a:lnSpc>
              <a:spcBef>
                <a:spcPts val="0"/>
              </a:spcBef>
              <a:spcAft>
                <a:spcPts val="0"/>
              </a:spcAft>
              <a:buClr>
                <a:schemeClr val="dk1"/>
              </a:buClr>
              <a:buSzPts val="2400"/>
              <a:buNone/>
              <a:defRPr sz="3200">
                <a:solidFill>
                  <a:schemeClr val="dk1"/>
                </a:solidFill>
              </a:defRPr>
            </a:lvl6pPr>
            <a:lvl7pPr lvl="6" algn="l" rtl="0">
              <a:lnSpc>
                <a:spcPct val="100000"/>
              </a:lnSpc>
              <a:spcBef>
                <a:spcPts val="0"/>
              </a:spcBef>
              <a:spcAft>
                <a:spcPts val="0"/>
              </a:spcAft>
              <a:buClr>
                <a:schemeClr val="dk1"/>
              </a:buClr>
              <a:buSzPts val="2400"/>
              <a:buNone/>
              <a:defRPr sz="3200">
                <a:solidFill>
                  <a:schemeClr val="dk1"/>
                </a:solidFill>
              </a:defRPr>
            </a:lvl7pPr>
            <a:lvl8pPr lvl="7" algn="l" rtl="0">
              <a:lnSpc>
                <a:spcPct val="100000"/>
              </a:lnSpc>
              <a:spcBef>
                <a:spcPts val="0"/>
              </a:spcBef>
              <a:spcAft>
                <a:spcPts val="0"/>
              </a:spcAft>
              <a:buClr>
                <a:schemeClr val="dk1"/>
              </a:buClr>
              <a:buSzPts val="2400"/>
              <a:buNone/>
              <a:defRPr sz="3200">
                <a:solidFill>
                  <a:schemeClr val="dk1"/>
                </a:solidFill>
              </a:defRPr>
            </a:lvl8pPr>
            <a:lvl9pPr lvl="8" algn="l" rtl="0">
              <a:lnSpc>
                <a:spcPct val="100000"/>
              </a:lnSpc>
              <a:spcBef>
                <a:spcPts val="0"/>
              </a:spcBef>
              <a:spcAft>
                <a:spcPts val="0"/>
              </a:spcAft>
              <a:buClr>
                <a:schemeClr val="dk1"/>
              </a:buClr>
              <a:buSzPts val="2400"/>
              <a:buNone/>
              <a:defRPr sz="3200">
                <a:solidFill>
                  <a:schemeClr val="dk1"/>
                </a:solidFill>
              </a:defRPr>
            </a:lvl9pPr>
          </a:lstStyle>
          <a:p>
            <a:endParaRPr/>
          </a:p>
        </p:txBody>
      </p:sp>
      <p:sp>
        <p:nvSpPr>
          <p:cNvPr id="58" name="Google Shape;58;p44"/>
          <p:cNvSpPr txBox="1">
            <a:spLocks noGrp="1"/>
          </p:cNvSpPr>
          <p:nvPr>
            <p:ph type="subTitle" idx="1"/>
          </p:nvPr>
        </p:nvSpPr>
        <p:spPr>
          <a:xfrm>
            <a:off x="814925" y="3296163"/>
            <a:ext cx="4620400" cy="849600"/>
          </a:xfrm>
          <a:prstGeom prst="rect">
            <a:avLst/>
          </a:prstGeom>
          <a:noFill/>
          <a:ln>
            <a:noFill/>
          </a:ln>
        </p:spPr>
        <p:txBody>
          <a:bodyPr spcFirstLastPara="1" wrap="square" lIns="0" tIns="46800" rIns="0" bIns="45700" anchor="ctr" anchorCtr="0">
            <a:noAutofit/>
          </a:bodyPr>
          <a:lstStyle>
            <a:lvl1pPr lvl="0" algn="l" rtl="0">
              <a:lnSpc>
                <a:spcPct val="100000"/>
              </a:lnSpc>
              <a:spcBef>
                <a:spcPts val="1000"/>
              </a:spcBef>
              <a:spcAft>
                <a:spcPts val="0"/>
              </a:spcAft>
              <a:buClr>
                <a:schemeClr val="lt1"/>
              </a:buClr>
              <a:buSzPts val="1600"/>
              <a:buNone/>
              <a:defRPr sz="2133" i="0">
                <a:solidFill>
                  <a:schemeClr val="lt1"/>
                </a:solidFill>
              </a:defRPr>
            </a:lvl1pPr>
            <a:lvl2pPr lvl="1" algn="ctr" rtl="0">
              <a:lnSpc>
                <a:spcPct val="100000"/>
              </a:lnSpc>
              <a:spcBef>
                <a:spcPts val="500"/>
              </a:spcBef>
              <a:spcAft>
                <a:spcPts val="0"/>
              </a:spcAft>
              <a:buClr>
                <a:schemeClr val="dk1"/>
              </a:buClr>
              <a:buSzPts val="1500"/>
              <a:buNone/>
              <a:defRPr sz="2000"/>
            </a:lvl2pPr>
            <a:lvl3pPr lvl="2" algn="ctr" rtl="0">
              <a:lnSpc>
                <a:spcPct val="100000"/>
              </a:lnSpc>
              <a:spcBef>
                <a:spcPts val="500"/>
              </a:spcBef>
              <a:spcAft>
                <a:spcPts val="0"/>
              </a:spcAft>
              <a:buClr>
                <a:schemeClr val="dk1"/>
              </a:buClr>
              <a:buSzPts val="1350"/>
              <a:buNone/>
              <a:defRPr sz="1800"/>
            </a:lvl3pPr>
            <a:lvl4pPr lvl="3" algn="ctr" rtl="0">
              <a:lnSpc>
                <a:spcPct val="100000"/>
              </a:lnSpc>
              <a:spcBef>
                <a:spcPts val="500"/>
              </a:spcBef>
              <a:spcAft>
                <a:spcPts val="0"/>
              </a:spcAft>
              <a:buClr>
                <a:schemeClr val="dk1"/>
              </a:buClr>
              <a:buSzPts val="1200"/>
              <a:buNone/>
              <a:defRPr sz="1600"/>
            </a:lvl4pPr>
            <a:lvl5pPr lvl="4" algn="ctr" rtl="0">
              <a:lnSpc>
                <a:spcPct val="100000"/>
              </a:lnSpc>
              <a:spcBef>
                <a:spcPts val="500"/>
              </a:spcBef>
              <a:spcAft>
                <a:spcPts val="0"/>
              </a:spcAft>
              <a:buClr>
                <a:schemeClr val="dk1"/>
              </a:buClr>
              <a:buSzPts val="1200"/>
              <a:buNone/>
              <a:defRPr sz="1600"/>
            </a:lvl5pPr>
            <a:lvl6pPr lvl="5" algn="ctr" rtl="0">
              <a:lnSpc>
                <a:spcPct val="90000"/>
              </a:lnSpc>
              <a:spcBef>
                <a:spcPts val="500"/>
              </a:spcBef>
              <a:spcAft>
                <a:spcPts val="0"/>
              </a:spcAft>
              <a:buClr>
                <a:schemeClr val="dk1"/>
              </a:buClr>
              <a:buSzPts val="1200"/>
              <a:buNone/>
              <a:defRPr sz="1600"/>
            </a:lvl6pPr>
            <a:lvl7pPr lvl="6" algn="ctr" rtl="0">
              <a:lnSpc>
                <a:spcPct val="90000"/>
              </a:lnSpc>
              <a:spcBef>
                <a:spcPts val="500"/>
              </a:spcBef>
              <a:spcAft>
                <a:spcPts val="0"/>
              </a:spcAft>
              <a:buClr>
                <a:schemeClr val="dk1"/>
              </a:buClr>
              <a:buSzPts val="1200"/>
              <a:buNone/>
              <a:defRPr sz="1600"/>
            </a:lvl7pPr>
            <a:lvl8pPr lvl="7" algn="ctr" rtl="0">
              <a:lnSpc>
                <a:spcPct val="90000"/>
              </a:lnSpc>
              <a:spcBef>
                <a:spcPts val="500"/>
              </a:spcBef>
              <a:spcAft>
                <a:spcPts val="0"/>
              </a:spcAft>
              <a:buClr>
                <a:schemeClr val="dk1"/>
              </a:buClr>
              <a:buSzPts val="1200"/>
              <a:buNone/>
              <a:defRPr sz="1600"/>
            </a:lvl8pPr>
            <a:lvl9pPr lvl="8" algn="ctr" rtl="0">
              <a:lnSpc>
                <a:spcPct val="90000"/>
              </a:lnSpc>
              <a:spcBef>
                <a:spcPts val="500"/>
              </a:spcBef>
              <a:spcAft>
                <a:spcPts val="0"/>
              </a:spcAft>
              <a:buClr>
                <a:schemeClr val="dk1"/>
              </a:buClr>
              <a:buSzPts val="1200"/>
              <a:buNone/>
              <a:defRPr sz="1600"/>
            </a:lvl9pPr>
          </a:lstStyle>
          <a:p>
            <a:endParaRPr/>
          </a:p>
        </p:txBody>
      </p:sp>
      <p:sp>
        <p:nvSpPr>
          <p:cNvPr id="59" name="Google Shape;59;p44"/>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60" name="Google Shape;60;p44"/>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pic>
        <p:nvPicPr>
          <p:cNvPr id="61" name="Google Shape;61;p44"/>
          <p:cNvPicPr preferRelativeResize="0"/>
          <p:nvPr/>
        </p:nvPicPr>
        <p:blipFill>
          <a:blip r:embed="rId2">
            <a:alphaModFix/>
          </a:blip>
          <a:stretch>
            <a:fillRect/>
          </a:stretch>
        </p:blipFill>
        <p:spPr>
          <a:xfrm>
            <a:off x="814934" y="6136233"/>
            <a:ext cx="772580" cy="270800"/>
          </a:xfrm>
          <a:prstGeom prst="rect">
            <a:avLst/>
          </a:prstGeom>
          <a:noFill/>
          <a:ln>
            <a:noFill/>
          </a:ln>
        </p:spPr>
      </p:pic>
    </p:spTree>
    <p:extLst>
      <p:ext uri="{BB962C8B-B14F-4D97-AF65-F5344CB8AC3E}">
        <p14:creationId xmlns:p14="http://schemas.microsoft.com/office/powerpoint/2010/main" val="4094392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dk1"/>
        </a:solidFill>
        <a:effectLst/>
      </p:bgPr>
    </p:bg>
    <p:spTree>
      <p:nvGrpSpPr>
        <p:cNvPr id="1" name="Shape 104"/>
        <p:cNvGrpSpPr/>
        <p:nvPr/>
      </p:nvGrpSpPr>
      <p:grpSpPr>
        <a:xfrm>
          <a:off x="0" y="0"/>
          <a:ext cx="0" cy="0"/>
          <a:chOff x="0" y="0"/>
          <a:chExt cx="0" cy="0"/>
        </a:xfrm>
      </p:grpSpPr>
      <p:sp>
        <p:nvSpPr>
          <p:cNvPr id="105" name="Google Shape;105;p47"/>
          <p:cNvSpPr txBox="1">
            <a:spLocks noGrp="1"/>
          </p:cNvSpPr>
          <p:nvPr>
            <p:ph type="ctrTitle"/>
          </p:nvPr>
        </p:nvSpPr>
        <p:spPr>
          <a:xfrm>
            <a:off x="4738539" y="3846136"/>
            <a:ext cx="6615260" cy="1909243"/>
          </a:xfrm>
          <a:prstGeom prst="rect">
            <a:avLst/>
          </a:prstGeom>
          <a:noFill/>
          <a:ln>
            <a:noFill/>
          </a:ln>
        </p:spPr>
        <p:txBody>
          <a:bodyPr spcFirstLastPara="1" wrap="square" lIns="0" tIns="46800" rIns="0" bIns="45700" anchor="ctr" anchorCtr="0">
            <a:normAutofit/>
          </a:bodyPr>
          <a:lstStyle>
            <a:lvl1pPr lvl="0" algn="l">
              <a:lnSpc>
                <a:spcPct val="114000"/>
              </a:lnSpc>
              <a:spcBef>
                <a:spcPts val="0"/>
              </a:spcBef>
              <a:spcAft>
                <a:spcPts val="0"/>
              </a:spcAft>
              <a:buClr>
                <a:schemeClr val="lt1"/>
              </a:buClr>
              <a:buSzPts val="1200"/>
              <a:buFont typeface="Arial"/>
              <a:buNone/>
              <a:defRPr sz="16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
        <p:nvSpPr>
          <p:cNvPr id="106" name="Google Shape;106;p47"/>
          <p:cNvSpPr txBox="1">
            <a:spLocks noGrp="1"/>
          </p:cNvSpPr>
          <p:nvPr>
            <p:ph type="body" idx="1"/>
          </p:nvPr>
        </p:nvSpPr>
        <p:spPr>
          <a:xfrm>
            <a:off x="4738541" y="803275"/>
            <a:ext cx="6615260" cy="1822451"/>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chemeClr val="lt1"/>
              </a:buClr>
              <a:buSzPts val="2400"/>
              <a:buNone/>
              <a:defRPr sz="3200">
                <a:solidFill>
                  <a:schemeClr val="lt1"/>
                </a:solidFill>
              </a:defRPr>
            </a:lvl1pPr>
            <a:lvl2pPr marL="1219170" lvl="1" indent="-304792" algn="l">
              <a:lnSpc>
                <a:spcPct val="100000"/>
              </a:lnSpc>
              <a:spcBef>
                <a:spcPts val="500"/>
              </a:spcBef>
              <a:spcAft>
                <a:spcPts val="0"/>
              </a:spcAft>
              <a:buClr>
                <a:schemeClr val="lt1"/>
              </a:buClr>
              <a:buSzPts val="1200"/>
              <a:buNone/>
              <a:defRPr>
                <a:solidFill>
                  <a:schemeClr val="lt1"/>
                </a:solidFill>
              </a:defRPr>
            </a:lvl2pPr>
            <a:lvl3pPr marL="1828754" lvl="2" indent="-304792" algn="l">
              <a:lnSpc>
                <a:spcPct val="100000"/>
              </a:lnSpc>
              <a:spcBef>
                <a:spcPts val="500"/>
              </a:spcBef>
              <a:spcAft>
                <a:spcPts val="0"/>
              </a:spcAft>
              <a:buClr>
                <a:schemeClr val="lt1"/>
              </a:buClr>
              <a:buSzPts val="1100"/>
              <a:buNone/>
              <a:defRPr>
                <a:solidFill>
                  <a:schemeClr val="lt1"/>
                </a:solidFill>
              </a:defRPr>
            </a:lvl3pPr>
            <a:lvl4pPr marL="2438339" lvl="3" indent="-304792" algn="l">
              <a:lnSpc>
                <a:spcPct val="100000"/>
              </a:lnSpc>
              <a:spcBef>
                <a:spcPts val="500"/>
              </a:spcBef>
              <a:spcAft>
                <a:spcPts val="0"/>
              </a:spcAft>
              <a:buClr>
                <a:schemeClr val="lt1"/>
              </a:buClr>
              <a:buSzPts val="1050"/>
              <a:buNone/>
              <a:defRPr>
                <a:solidFill>
                  <a:schemeClr val="lt1"/>
                </a:solidFill>
              </a:defRPr>
            </a:lvl4pPr>
            <a:lvl5pPr marL="3047924" lvl="4" indent="-304792" algn="l">
              <a:lnSpc>
                <a:spcPct val="100000"/>
              </a:lnSpc>
              <a:spcBef>
                <a:spcPts val="500"/>
              </a:spcBef>
              <a:spcAft>
                <a:spcPts val="0"/>
              </a:spcAft>
              <a:buClr>
                <a:schemeClr val="lt1"/>
              </a:buClr>
              <a:buSzPts val="1050"/>
              <a:buNone/>
              <a:defRPr>
                <a:solidFill>
                  <a:schemeClr val="lt1"/>
                </a:solidFill>
              </a:defRPr>
            </a:lvl5pPr>
            <a:lvl6pPr marL="3657509" lvl="5" indent="-457189" algn="l">
              <a:lnSpc>
                <a:spcPct val="90000"/>
              </a:lnSpc>
              <a:spcBef>
                <a:spcPts val="500"/>
              </a:spcBef>
              <a:spcAft>
                <a:spcPts val="0"/>
              </a:spcAft>
              <a:buClr>
                <a:schemeClr val="lt1"/>
              </a:buClr>
              <a:buSzPts val="1800"/>
              <a:buChar char="•"/>
              <a:defRPr>
                <a:solidFill>
                  <a:schemeClr val="lt1"/>
                </a:solidFill>
              </a:defRPr>
            </a:lvl6pPr>
            <a:lvl7pPr marL="4267093" lvl="6" indent="-457189" algn="l">
              <a:lnSpc>
                <a:spcPct val="90000"/>
              </a:lnSpc>
              <a:spcBef>
                <a:spcPts val="500"/>
              </a:spcBef>
              <a:spcAft>
                <a:spcPts val="0"/>
              </a:spcAft>
              <a:buClr>
                <a:schemeClr val="lt1"/>
              </a:buClr>
              <a:buSzPts val="1800"/>
              <a:buChar char="•"/>
              <a:defRPr>
                <a:solidFill>
                  <a:schemeClr val="lt1"/>
                </a:solidFill>
              </a:defRPr>
            </a:lvl7pPr>
            <a:lvl8pPr marL="4876678" lvl="7" indent="-457189" algn="l">
              <a:lnSpc>
                <a:spcPct val="90000"/>
              </a:lnSpc>
              <a:spcBef>
                <a:spcPts val="500"/>
              </a:spcBef>
              <a:spcAft>
                <a:spcPts val="0"/>
              </a:spcAft>
              <a:buClr>
                <a:schemeClr val="lt1"/>
              </a:buClr>
              <a:buSzPts val="1800"/>
              <a:buChar char="•"/>
              <a:defRPr>
                <a:solidFill>
                  <a:schemeClr val="lt1"/>
                </a:solidFill>
              </a:defRPr>
            </a:lvl8pPr>
            <a:lvl9pPr marL="5486263" lvl="8" indent="-457189" algn="l">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107" name="Google Shape;107;p47"/>
          <p:cNvSpPr txBox="1">
            <a:spLocks noGrp="1"/>
          </p:cNvSpPr>
          <p:nvPr>
            <p:ph type="body" idx="2"/>
          </p:nvPr>
        </p:nvSpPr>
        <p:spPr>
          <a:xfrm>
            <a:off x="814917" y="3845984"/>
            <a:ext cx="3710400" cy="19092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chemeClr val="lt1"/>
              </a:buClr>
              <a:buSzPts val="7200"/>
              <a:buNone/>
              <a:defRPr sz="9600">
                <a:solidFill>
                  <a:schemeClr val="lt1"/>
                </a:solidFill>
              </a:defRPr>
            </a:lvl1pPr>
            <a:lvl2pPr marL="1219170" lvl="1" indent="-304792" algn="l">
              <a:lnSpc>
                <a:spcPct val="100000"/>
              </a:lnSpc>
              <a:spcBef>
                <a:spcPts val="500"/>
              </a:spcBef>
              <a:spcAft>
                <a:spcPts val="0"/>
              </a:spcAft>
              <a:buClr>
                <a:schemeClr val="lt1"/>
              </a:buClr>
              <a:buSzPts val="1200"/>
              <a:buNone/>
              <a:defRPr>
                <a:solidFill>
                  <a:schemeClr val="lt1"/>
                </a:solidFill>
              </a:defRPr>
            </a:lvl2pPr>
            <a:lvl3pPr marL="1828754" lvl="2" indent="-304792" algn="l">
              <a:lnSpc>
                <a:spcPct val="100000"/>
              </a:lnSpc>
              <a:spcBef>
                <a:spcPts val="500"/>
              </a:spcBef>
              <a:spcAft>
                <a:spcPts val="0"/>
              </a:spcAft>
              <a:buClr>
                <a:schemeClr val="lt1"/>
              </a:buClr>
              <a:buSzPts val="1100"/>
              <a:buNone/>
              <a:defRPr>
                <a:solidFill>
                  <a:schemeClr val="lt1"/>
                </a:solidFill>
              </a:defRPr>
            </a:lvl3pPr>
            <a:lvl4pPr marL="2438339" lvl="3" indent="-304792" algn="l">
              <a:lnSpc>
                <a:spcPct val="100000"/>
              </a:lnSpc>
              <a:spcBef>
                <a:spcPts val="500"/>
              </a:spcBef>
              <a:spcAft>
                <a:spcPts val="0"/>
              </a:spcAft>
              <a:buClr>
                <a:schemeClr val="lt1"/>
              </a:buClr>
              <a:buSzPts val="1050"/>
              <a:buNone/>
              <a:defRPr>
                <a:solidFill>
                  <a:schemeClr val="lt1"/>
                </a:solidFill>
              </a:defRPr>
            </a:lvl4pPr>
            <a:lvl5pPr marL="3047924" lvl="4" indent="-304792" algn="l">
              <a:lnSpc>
                <a:spcPct val="100000"/>
              </a:lnSpc>
              <a:spcBef>
                <a:spcPts val="500"/>
              </a:spcBef>
              <a:spcAft>
                <a:spcPts val="0"/>
              </a:spcAft>
              <a:buClr>
                <a:schemeClr val="lt1"/>
              </a:buClr>
              <a:buSzPts val="1050"/>
              <a:buNone/>
              <a:defRPr>
                <a:solidFill>
                  <a:schemeClr val="lt1"/>
                </a:solidFill>
              </a:defRPr>
            </a:lvl5pPr>
            <a:lvl6pPr marL="3657509" lvl="5" indent="-457189" algn="l">
              <a:lnSpc>
                <a:spcPct val="90000"/>
              </a:lnSpc>
              <a:spcBef>
                <a:spcPts val="500"/>
              </a:spcBef>
              <a:spcAft>
                <a:spcPts val="0"/>
              </a:spcAft>
              <a:buClr>
                <a:schemeClr val="lt1"/>
              </a:buClr>
              <a:buSzPts val="1800"/>
              <a:buChar char="•"/>
              <a:defRPr>
                <a:solidFill>
                  <a:schemeClr val="lt1"/>
                </a:solidFill>
              </a:defRPr>
            </a:lvl6pPr>
            <a:lvl7pPr marL="4267093" lvl="6" indent="-457189" algn="l">
              <a:lnSpc>
                <a:spcPct val="90000"/>
              </a:lnSpc>
              <a:spcBef>
                <a:spcPts val="500"/>
              </a:spcBef>
              <a:spcAft>
                <a:spcPts val="0"/>
              </a:spcAft>
              <a:buClr>
                <a:schemeClr val="lt1"/>
              </a:buClr>
              <a:buSzPts val="1800"/>
              <a:buChar char="•"/>
              <a:defRPr>
                <a:solidFill>
                  <a:schemeClr val="lt1"/>
                </a:solidFill>
              </a:defRPr>
            </a:lvl7pPr>
            <a:lvl8pPr marL="4876678" lvl="7" indent="-457189" algn="l">
              <a:lnSpc>
                <a:spcPct val="90000"/>
              </a:lnSpc>
              <a:spcBef>
                <a:spcPts val="500"/>
              </a:spcBef>
              <a:spcAft>
                <a:spcPts val="0"/>
              </a:spcAft>
              <a:buClr>
                <a:schemeClr val="lt1"/>
              </a:buClr>
              <a:buSzPts val="1800"/>
              <a:buChar char="•"/>
              <a:defRPr>
                <a:solidFill>
                  <a:schemeClr val="lt1"/>
                </a:solidFill>
              </a:defRPr>
            </a:lvl8pPr>
            <a:lvl9pPr marL="5486263" lvl="8" indent="-457189" algn="l">
              <a:lnSpc>
                <a:spcPct val="90000"/>
              </a:lnSpc>
              <a:spcBef>
                <a:spcPts val="500"/>
              </a:spcBef>
              <a:spcAft>
                <a:spcPts val="0"/>
              </a:spcAft>
              <a:buClr>
                <a:schemeClr val="lt1"/>
              </a:buClr>
              <a:buSzPts val="1800"/>
              <a:buChar char="•"/>
              <a:defRPr>
                <a:solidFill>
                  <a:schemeClr val="lt1"/>
                </a:solidFill>
              </a:defRPr>
            </a:lvl9pPr>
          </a:lstStyle>
          <a:p>
            <a:endParaRPr/>
          </a:p>
        </p:txBody>
      </p:sp>
      <p:pic>
        <p:nvPicPr>
          <p:cNvPr id="108" name="Google Shape;108;p47"/>
          <p:cNvPicPr preferRelativeResize="0"/>
          <p:nvPr/>
        </p:nvPicPr>
        <p:blipFill rotWithShape="1">
          <a:blip r:embed="rId2">
            <a:alphaModFix/>
          </a:blip>
          <a:srcRect/>
          <a:stretch/>
        </p:blipFill>
        <p:spPr>
          <a:xfrm rot="5400000">
            <a:off x="9940897" y="2362200"/>
            <a:ext cx="6858000" cy="2133600"/>
          </a:xfrm>
          <a:prstGeom prst="rect">
            <a:avLst/>
          </a:prstGeom>
          <a:noFill/>
          <a:ln>
            <a:noFill/>
          </a:ln>
        </p:spPr>
      </p:pic>
      <p:sp>
        <p:nvSpPr>
          <p:cNvPr id="109" name="Google Shape;109;p47"/>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sp>
        <p:nvSpPr>
          <p:cNvPr id="110" name="Google Shape;110;p47"/>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pic>
        <p:nvPicPr>
          <p:cNvPr id="111" name="Google Shape;111;p47"/>
          <p:cNvPicPr preferRelativeResize="0"/>
          <p:nvPr/>
        </p:nvPicPr>
        <p:blipFill>
          <a:blip r:embed="rId3">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458395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Section Header 1">
  <p:cSld name="2_Section Header 1">
    <p:bg>
      <p:bgPr>
        <a:solidFill>
          <a:schemeClr val="lt1"/>
        </a:solidFill>
        <a:effectLst/>
      </p:bgPr>
    </p:bg>
    <p:spTree>
      <p:nvGrpSpPr>
        <p:cNvPr id="1" name="Shape 112"/>
        <p:cNvGrpSpPr/>
        <p:nvPr/>
      </p:nvGrpSpPr>
      <p:grpSpPr>
        <a:xfrm>
          <a:off x="0" y="0"/>
          <a:ext cx="0" cy="0"/>
          <a:chOff x="0" y="0"/>
          <a:chExt cx="0" cy="0"/>
        </a:xfrm>
      </p:grpSpPr>
      <p:sp>
        <p:nvSpPr>
          <p:cNvPr id="113" name="Google Shape;113;gfe5fe7ee6d_0_20"/>
          <p:cNvSpPr txBox="1">
            <a:spLocks noGrp="1"/>
          </p:cNvSpPr>
          <p:nvPr>
            <p:ph type="ctrTitle"/>
          </p:nvPr>
        </p:nvSpPr>
        <p:spPr>
          <a:xfrm>
            <a:off x="4738539" y="3846136"/>
            <a:ext cx="6615200" cy="1909200"/>
          </a:xfrm>
          <a:prstGeom prst="rect">
            <a:avLst/>
          </a:prstGeom>
          <a:noFill/>
          <a:ln>
            <a:noFill/>
          </a:ln>
        </p:spPr>
        <p:txBody>
          <a:bodyPr spcFirstLastPara="1" wrap="square" lIns="0" tIns="46800" rIns="0" bIns="45700" anchor="ctr" anchorCtr="0">
            <a:normAutofit/>
          </a:bodyPr>
          <a:lstStyle>
            <a:lvl1pPr lvl="0" algn="l" rtl="0">
              <a:lnSpc>
                <a:spcPct val="114000"/>
              </a:lnSpc>
              <a:spcBef>
                <a:spcPts val="0"/>
              </a:spcBef>
              <a:spcAft>
                <a:spcPts val="0"/>
              </a:spcAft>
              <a:buSzPts val="1200"/>
              <a:buFont typeface="Arial"/>
              <a:buNone/>
              <a:defRPr sz="1600"/>
            </a:lvl1pPr>
            <a:lvl2pPr lvl="1" algn="l" rtl="0">
              <a:lnSpc>
                <a:spcPct val="100000"/>
              </a:lnSpc>
              <a:spcBef>
                <a:spcPts val="0"/>
              </a:spcBef>
              <a:spcAft>
                <a:spcPts val="0"/>
              </a:spcAft>
              <a:buClr>
                <a:schemeClr val="dk1"/>
              </a:buClr>
              <a:buSzPts val="1400"/>
              <a:buNone/>
              <a:defRPr>
                <a:solidFill>
                  <a:schemeClr val="dk1"/>
                </a:solidFill>
              </a:defRPr>
            </a:lvl2pPr>
            <a:lvl3pPr lvl="2" algn="l" rtl="0">
              <a:lnSpc>
                <a:spcPct val="100000"/>
              </a:lnSpc>
              <a:spcBef>
                <a:spcPts val="0"/>
              </a:spcBef>
              <a:spcAft>
                <a:spcPts val="0"/>
              </a:spcAft>
              <a:buClr>
                <a:schemeClr val="dk1"/>
              </a:buClr>
              <a:buSzPts val="1400"/>
              <a:buNone/>
              <a:defRPr>
                <a:solidFill>
                  <a:schemeClr val="dk1"/>
                </a:solidFill>
              </a:defRPr>
            </a:lvl3pPr>
            <a:lvl4pPr lvl="3" algn="l" rtl="0">
              <a:lnSpc>
                <a:spcPct val="100000"/>
              </a:lnSpc>
              <a:spcBef>
                <a:spcPts val="0"/>
              </a:spcBef>
              <a:spcAft>
                <a:spcPts val="0"/>
              </a:spcAft>
              <a:buClr>
                <a:schemeClr val="dk1"/>
              </a:buClr>
              <a:buSzPts val="1400"/>
              <a:buNone/>
              <a:defRPr>
                <a:solidFill>
                  <a:schemeClr val="dk1"/>
                </a:solidFill>
              </a:defRPr>
            </a:lvl4pPr>
            <a:lvl5pPr lvl="4" algn="l" rtl="0">
              <a:lnSpc>
                <a:spcPct val="100000"/>
              </a:lnSpc>
              <a:spcBef>
                <a:spcPts val="0"/>
              </a:spcBef>
              <a:spcAft>
                <a:spcPts val="0"/>
              </a:spcAft>
              <a:buClr>
                <a:schemeClr val="dk1"/>
              </a:buClr>
              <a:buSzPts val="1400"/>
              <a:buNone/>
              <a:defRPr>
                <a:solidFill>
                  <a:schemeClr val="dk1"/>
                </a:solidFill>
              </a:defRPr>
            </a:lvl5pPr>
            <a:lvl6pPr lvl="5" algn="l" rtl="0">
              <a:lnSpc>
                <a:spcPct val="100000"/>
              </a:lnSpc>
              <a:spcBef>
                <a:spcPts val="0"/>
              </a:spcBef>
              <a:spcAft>
                <a:spcPts val="0"/>
              </a:spcAft>
              <a:buClr>
                <a:schemeClr val="dk1"/>
              </a:buClr>
              <a:buSzPts val="1400"/>
              <a:buNone/>
              <a:defRPr>
                <a:solidFill>
                  <a:schemeClr val="dk1"/>
                </a:solidFill>
              </a:defRPr>
            </a:lvl6pPr>
            <a:lvl7pPr lvl="6" algn="l" rtl="0">
              <a:lnSpc>
                <a:spcPct val="100000"/>
              </a:lnSpc>
              <a:spcBef>
                <a:spcPts val="0"/>
              </a:spcBef>
              <a:spcAft>
                <a:spcPts val="0"/>
              </a:spcAft>
              <a:buClr>
                <a:schemeClr val="dk1"/>
              </a:buClr>
              <a:buSzPts val="1400"/>
              <a:buNone/>
              <a:defRPr>
                <a:solidFill>
                  <a:schemeClr val="dk1"/>
                </a:solidFill>
              </a:defRPr>
            </a:lvl7pPr>
            <a:lvl8pPr lvl="7" algn="l" rtl="0">
              <a:lnSpc>
                <a:spcPct val="100000"/>
              </a:lnSpc>
              <a:spcBef>
                <a:spcPts val="0"/>
              </a:spcBef>
              <a:spcAft>
                <a:spcPts val="0"/>
              </a:spcAft>
              <a:buClr>
                <a:schemeClr val="dk1"/>
              </a:buClr>
              <a:buSzPts val="1400"/>
              <a:buNone/>
              <a:defRPr>
                <a:solidFill>
                  <a:schemeClr val="dk1"/>
                </a:solidFill>
              </a:defRPr>
            </a:lvl8pPr>
            <a:lvl9pPr lvl="8" algn="l"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4" name="Google Shape;114;gfe5fe7ee6d_0_20"/>
          <p:cNvSpPr txBox="1">
            <a:spLocks noGrp="1"/>
          </p:cNvSpPr>
          <p:nvPr>
            <p:ph type="body" idx="1"/>
          </p:nvPr>
        </p:nvSpPr>
        <p:spPr>
          <a:xfrm>
            <a:off x="4738540" y="803275"/>
            <a:ext cx="6615200" cy="1822400"/>
          </a:xfrm>
          <a:prstGeom prst="rect">
            <a:avLst/>
          </a:prstGeom>
          <a:noFill/>
          <a:ln>
            <a:noFill/>
          </a:ln>
        </p:spPr>
        <p:txBody>
          <a:bodyPr spcFirstLastPara="1" wrap="square" lIns="0" tIns="46800" rIns="0" bIns="45700" anchor="ctr" anchorCtr="0">
            <a:noAutofit/>
          </a:bodyPr>
          <a:lstStyle>
            <a:lvl1pPr marL="609585" lvl="0" indent="-304792" algn="l" rtl="0">
              <a:lnSpc>
                <a:spcPct val="100000"/>
              </a:lnSpc>
              <a:spcBef>
                <a:spcPts val="1000"/>
              </a:spcBef>
              <a:spcAft>
                <a:spcPts val="0"/>
              </a:spcAft>
              <a:buSzPts val="2400"/>
              <a:buNone/>
              <a:defRPr sz="3200"/>
            </a:lvl1pPr>
            <a:lvl2pPr marL="1219170" lvl="1" indent="-304792" algn="l" rtl="0">
              <a:lnSpc>
                <a:spcPct val="100000"/>
              </a:lnSpc>
              <a:spcBef>
                <a:spcPts val="500"/>
              </a:spcBef>
              <a:spcAft>
                <a:spcPts val="0"/>
              </a:spcAft>
              <a:buSzPts val="1200"/>
              <a:buNone/>
              <a:defRPr/>
            </a:lvl2pPr>
            <a:lvl3pPr marL="1828754" lvl="2" indent="-304792" algn="l" rtl="0">
              <a:lnSpc>
                <a:spcPct val="100000"/>
              </a:lnSpc>
              <a:spcBef>
                <a:spcPts val="500"/>
              </a:spcBef>
              <a:spcAft>
                <a:spcPts val="0"/>
              </a:spcAft>
              <a:buSzPts val="1100"/>
              <a:buNone/>
              <a:defRPr/>
            </a:lvl3pPr>
            <a:lvl4pPr marL="2438339" lvl="3" indent="-304792" algn="l" rtl="0">
              <a:lnSpc>
                <a:spcPct val="100000"/>
              </a:lnSpc>
              <a:spcBef>
                <a:spcPts val="500"/>
              </a:spcBef>
              <a:spcAft>
                <a:spcPts val="0"/>
              </a:spcAft>
              <a:buSzPts val="1050"/>
              <a:buNone/>
              <a:defRPr/>
            </a:lvl4pPr>
            <a:lvl5pPr marL="3047924" lvl="4" indent="-304792" algn="l" rtl="0">
              <a:lnSpc>
                <a:spcPct val="100000"/>
              </a:lnSpc>
              <a:spcBef>
                <a:spcPts val="500"/>
              </a:spcBef>
              <a:spcAft>
                <a:spcPts val="0"/>
              </a:spcAft>
              <a:buSzPts val="1050"/>
              <a:buNone/>
              <a:defRPr/>
            </a:lvl5pPr>
            <a:lvl6pPr marL="3657509" lvl="5" indent="-457189" algn="l" rtl="0">
              <a:lnSpc>
                <a:spcPct val="90000"/>
              </a:lnSpc>
              <a:spcBef>
                <a:spcPts val="500"/>
              </a:spcBef>
              <a:spcAft>
                <a:spcPts val="0"/>
              </a:spcAft>
              <a:buSzPts val="1800"/>
              <a:buChar char="•"/>
              <a:defRPr/>
            </a:lvl6pPr>
            <a:lvl7pPr marL="4267093" lvl="6" indent="-457189" algn="l" rtl="0">
              <a:lnSpc>
                <a:spcPct val="90000"/>
              </a:lnSpc>
              <a:spcBef>
                <a:spcPts val="500"/>
              </a:spcBef>
              <a:spcAft>
                <a:spcPts val="0"/>
              </a:spcAft>
              <a:buSzPts val="1800"/>
              <a:buChar char="•"/>
              <a:defRPr/>
            </a:lvl7pPr>
            <a:lvl8pPr marL="4876678" lvl="7" indent="-457189" algn="l" rtl="0">
              <a:lnSpc>
                <a:spcPct val="90000"/>
              </a:lnSpc>
              <a:spcBef>
                <a:spcPts val="500"/>
              </a:spcBef>
              <a:spcAft>
                <a:spcPts val="0"/>
              </a:spcAft>
              <a:buSzPts val="1800"/>
              <a:buChar char="•"/>
              <a:defRPr/>
            </a:lvl8pPr>
            <a:lvl9pPr marL="5486263" lvl="8" indent="-457189" algn="l" rtl="0">
              <a:lnSpc>
                <a:spcPct val="90000"/>
              </a:lnSpc>
              <a:spcBef>
                <a:spcPts val="500"/>
              </a:spcBef>
              <a:spcAft>
                <a:spcPts val="0"/>
              </a:spcAft>
              <a:buSzPts val="1800"/>
              <a:buChar char="•"/>
              <a:defRPr/>
            </a:lvl9pPr>
          </a:lstStyle>
          <a:p>
            <a:endParaRPr/>
          </a:p>
        </p:txBody>
      </p:sp>
      <p:sp>
        <p:nvSpPr>
          <p:cNvPr id="115" name="Google Shape;115;gfe5fe7ee6d_0_20"/>
          <p:cNvSpPr txBox="1">
            <a:spLocks noGrp="1"/>
          </p:cNvSpPr>
          <p:nvPr>
            <p:ph type="body" idx="2"/>
          </p:nvPr>
        </p:nvSpPr>
        <p:spPr>
          <a:xfrm>
            <a:off x="814917" y="3845984"/>
            <a:ext cx="3710400" cy="1909200"/>
          </a:xfrm>
          <a:prstGeom prst="rect">
            <a:avLst/>
          </a:prstGeom>
          <a:noFill/>
          <a:ln>
            <a:noFill/>
          </a:ln>
        </p:spPr>
        <p:txBody>
          <a:bodyPr spcFirstLastPara="1" wrap="square" lIns="0" tIns="46800" rIns="0" bIns="45700" anchor="ctr" anchorCtr="0">
            <a:noAutofit/>
          </a:bodyPr>
          <a:lstStyle>
            <a:lvl1pPr marL="609585" lvl="0" indent="-304792" algn="l" rtl="0">
              <a:lnSpc>
                <a:spcPct val="100000"/>
              </a:lnSpc>
              <a:spcBef>
                <a:spcPts val="1000"/>
              </a:spcBef>
              <a:spcAft>
                <a:spcPts val="0"/>
              </a:spcAft>
              <a:buSzPts val="7200"/>
              <a:buNone/>
              <a:defRPr sz="9600"/>
            </a:lvl1pPr>
            <a:lvl2pPr marL="1219170" lvl="1" indent="-304792" algn="l" rtl="0">
              <a:lnSpc>
                <a:spcPct val="100000"/>
              </a:lnSpc>
              <a:spcBef>
                <a:spcPts val="500"/>
              </a:spcBef>
              <a:spcAft>
                <a:spcPts val="0"/>
              </a:spcAft>
              <a:buSzPts val="1200"/>
              <a:buNone/>
              <a:defRPr/>
            </a:lvl2pPr>
            <a:lvl3pPr marL="1828754" lvl="2" indent="-304792" algn="l" rtl="0">
              <a:lnSpc>
                <a:spcPct val="100000"/>
              </a:lnSpc>
              <a:spcBef>
                <a:spcPts val="500"/>
              </a:spcBef>
              <a:spcAft>
                <a:spcPts val="0"/>
              </a:spcAft>
              <a:buSzPts val="1100"/>
              <a:buNone/>
              <a:defRPr/>
            </a:lvl3pPr>
            <a:lvl4pPr marL="2438339" lvl="3" indent="-304792" algn="l" rtl="0">
              <a:lnSpc>
                <a:spcPct val="100000"/>
              </a:lnSpc>
              <a:spcBef>
                <a:spcPts val="500"/>
              </a:spcBef>
              <a:spcAft>
                <a:spcPts val="0"/>
              </a:spcAft>
              <a:buSzPts val="1050"/>
              <a:buNone/>
              <a:defRPr/>
            </a:lvl4pPr>
            <a:lvl5pPr marL="3047924" lvl="4" indent="-304792" algn="l" rtl="0">
              <a:lnSpc>
                <a:spcPct val="100000"/>
              </a:lnSpc>
              <a:spcBef>
                <a:spcPts val="500"/>
              </a:spcBef>
              <a:spcAft>
                <a:spcPts val="0"/>
              </a:spcAft>
              <a:buSzPts val="1050"/>
              <a:buNone/>
              <a:defRPr/>
            </a:lvl5pPr>
            <a:lvl6pPr marL="3657509" lvl="5" indent="-457189" algn="l" rtl="0">
              <a:lnSpc>
                <a:spcPct val="90000"/>
              </a:lnSpc>
              <a:spcBef>
                <a:spcPts val="500"/>
              </a:spcBef>
              <a:spcAft>
                <a:spcPts val="0"/>
              </a:spcAft>
              <a:buSzPts val="1800"/>
              <a:buChar char="•"/>
              <a:defRPr/>
            </a:lvl6pPr>
            <a:lvl7pPr marL="4267093" lvl="6" indent="-457189" algn="l" rtl="0">
              <a:lnSpc>
                <a:spcPct val="90000"/>
              </a:lnSpc>
              <a:spcBef>
                <a:spcPts val="500"/>
              </a:spcBef>
              <a:spcAft>
                <a:spcPts val="0"/>
              </a:spcAft>
              <a:buSzPts val="1800"/>
              <a:buChar char="•"/>
              <a:defRPr/>
            </a:lvl7pPr>
            <a:lvl8pPr marL="4876678" lvl="7" indent="-457189" algn="l" rtl="0">
              <a:lnSpc>
                <a:spcPct val="90000"/>
              </a:lnSpc>
              <a:spcBef>
                <a:spcPts val="500"/>
              </a:spcBef>
              <a:spcAft>
                <a:spcPts val="0"/>
              </a:spcAft>
              <a:buSzPts val="1800"/>
              <a:buChar char="•"/>
              <a:defRPr/>
            </a:lvl8pPr>
            <a:lvl9pPr marL="5486263" lvl="8" indent="-457189" algn="l" rtl="0">
              <a:lnSpc>
                <a:spcPct val="90000"/>
              </a:lnSpc>
              <a:spcBef>
                <a:spcPts val="500"/>
              </a:spcBef>
              <a:spcAft>
                <a:spcPts val="0"/>
              </a:spcAft>
              <a:buSzPts val="1800"/>
              <a:buChar char="•"/>
              <a:defRPr/>
            </a:lvl9pPr>
          </a:lstStyle>
          <a:p>
            <a:endParaRPr/>
          </a:p>
        </p:txBody>
      </p:sp>
      <p:pic>
        <p:nvPicPr>
          <p:cNvPr id="116" name="Google Shape;116;gfe5fe7ee6d_0_20"/>
          <p:cNvPicPr preferRelativeResize="0"/>
          <p:nvPr/>
        </p:nvPicPr>
        <p:blipFill rotWithShape="1">
          <a:blip r:embed="rId2">
            <a:alphaModFix/>
          </a:blip>
          <a:srcRect/>
          <a:stretch/>
        </p:blipFill>
        <p:spPr>
          <a:xfrm rot="5400000">
            <a:off x="9940897" y="2362200"/>
            <a:ext cx="6858000" cy="2133600"/>
          </a:xfrm>
          <a:prstGeom prst="rect">
            <a:avLst/>
          </a:prstGeom>
          <a:noFill/>
          <a:ln>
            <a:noFill/>
          </a:ln>
        </p:spPr>
      </p:pic>
      <p:sp>
        <p:nvSpPr>
          <p:cNvPr id="117" name="Google Shape;117;gfe5fe7ee6d_0_2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
        <p:nvSpPr>
          <p:cNvPr id="118" name="Google Shape;118;gfe5fe7ee6d_0_2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9pPr>
          </a:lstStyle>
          <a:p>
            <a:fld id="{00000000-1234-1234-1234-123412341234}" type="slidenum">
              <a:rPr lang="en-CA">
                <a:solidFill>
                  <a:srgbClr val="1F2937"/>
                </a:solidFill>
              </a:rPr>
              <a:pPr/>
              <a:t>‹#›</a:t>
            </a:fld>
            <a:endParaRPr>
              <a:solidFill>
                <a:srgbClr val="1F2937"/>
              </a:solidFill>
            </a:endParaRPr>
          </a:p>
        </p:txBody>
      </p:sp>
    </p:spTree>
    <p:extLst>
      <p:ext uri="{BB962C8B-B14F-4D97-AF65-F5344CB8AC3E}">
        <p14:creationId xmlns:p14="http://schemas.microsoft.com/office/powerpoint/2010/main" val="3513215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1F2937"/>
        </a:solidFill>
        <a:effectLst/>
      </p:bgPr>
    </p:bg>
    <p:spTree>
      <p:nvGrpSpPr>
        <p:cNvPr id="1" name="Shape 119"/>
        <p:cNvGrpSpPr/>
        <p:nvPr/>
      </p:nvGrpSpPr>
      <p:grpSpPr>
        <a:xfrm>
          <a:off x="0" y="0"/>
          <a:ext cx="0" cy="0"/>
          <a:chOff x="0" y="0"/>
          <a:chExt cx="0" cy="0"/>
        </a:xfrm>
      </p:grpSpPr>
      <p:sp>
        <p:nvSpPr>
          <p:cNvPr id="120" name="Google Shape;120;p49"/>
          <p:cNvSpPr/>
          <p:nvPr/>
        </p:nvSpPr>
        <p:spPr>
          <a:xfrm rot="10800000" flipH="1">
            <a:off x="0" y="-44"/>
            <a:ext cx="938000" cy="2096800"/>
          </a:xfrm>
          <a:prstGeom prst="rtTriangle">
            <a:avLst/>
          </a:prstGeom>
          <a:gradFill>
            <a:gsLst>
              <a:gs pos="0">
                <a:srgbClr val="006AC3"/>
              </a:gs>
              <a:gs pos="58000">
                <a:srgbClr val="215ABC"/>
              </a:gs>
              <a:gs pos="100000">
                <a:srgbClr val="BFDAF0"/>
              </a:gs>
            </a:gsLst>
            <a:path path="circle">
              <a:fillToRect l="100000" b="100000"/>
            </a:path>
            <a:tileRect t="-100000" r="-10000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000000"/>
              </a:solidFill>
              <a:ea typeface="Arial"/>
              <a:cs typeface="Arial"/>
              <a:sym typeface="Arial"/>
            </a:endParaRPr>
          </a:p>
        </p:txBody>
      </p:sp>
      <p:sp>
        <p:nvSpPr>
          <p:cNvPr id="121" name="Google Shape;121;p49"/>
          <p:cNvSpPr/>
          <p:nvPr/>
        </p:nvSpPr>
        <p:spPr>
          <a:xfrm flipH="1">
            <a:off x="10771200" y="3681260"/>
            <a:ext cx="1420800" cy="3176800"/>
          </a:xfrm>
          <a:prstGeom prst="rtTriangle">
            <a:avLst/>
          </a:prstGeom>
          <a:gradFill>
            <a:gsLst>
              <a:gs pos="0">
                <a:srgbClr val="FDC322"/>
              </a:gs>
              <a:gs pos="100000">
                <a:srgbClr val="ED9838"/>
              </a:gs>
            </a:gsLst>
            <a:lin ang="5400700" scaled="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122" name="Google Shape;122;p49"/>
          <p:cNvSpPr txBox="1">
            <a:spLocks noGrp="1"/>
          </p:cNvSpPr>
          <p:nvPr>
            <p:ph type="ctrTitle"/>
          </p:nvPr>
        </p:nvSpPr>
        <p:spPr>
          <a:xfrm>
            <a:off x="814917" y="2115820"/>
            <a:ext cx="10538884" cy="2626360"/>
          </a:xfrm>
          <a:prstGeom prst="rect">
            <a:avLst/>
          </a:prstGeom>
          <a:noFill/>
          <a:ln>
            <a:noFill/>
          </a:ln>
        </p:spPr>
        <p:txBody>
          <a:bodyPr spcFirstLastPara="1" wrap="square" lIns="0" tIns="46800" rIns="0" bIns="45700" anchor="ctr" anchorCtr="0">
            <a:normAutofit/>
          </a:bodyPr>
          <a:lstStyle>
            <a:lvl1pPr lvl="0" algn="l">
              <a:lnSpc>
                <a:spcPct val="100000"/>
              </a:lnSpc>
              <a:spcBef>
                <a:spcPts val="0"/>
              </a:spcBef>
              <a:spcAft>
                <a:spcPts val="0"/>
              </a:spcAft>
              <a:buClr>
                <a:schemeClr val="accent4"/>
              </a:buClr>
              <a:buSzPts val="2800"/>
              <a:buFont typeface="Arial"/>
              <a:buNone/>
              <a:defRPr sz="3733">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9pPr>
          </a:lstStyle>
          <a:p>
            <a:fld id="{00000000-1234-1234-1234-123412341234}" type="slidenum">
              <a:rPr lang="en-CA"/>
              <a:pPr/>
              <a:t>‹#›</a:t>
            </a:fld>
            <a:endParaRPr/>
          </a:p>
        </p:txBody>
      </p:sp>
      <p:sp>
        <p:nvSpPr>
          <p:cNvPr id="124" name="Google Shape;124;p49"/>
          <p:cNvSpPr txBox="1">
            <a:spLocks noGrp="1"/>
          </p:cNvSpPr>
          <p:nvPr>
            <p:ph type="sldNum" idx="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125" name="Google Shape;125;p4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pic>
        <p:nvPicPr>
          <p:cNvPr id="126" name="Google Shape;126;p49"/>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819346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F4F4F1"/>
        </a:solidFill>
        <a:effectLst/>
      </p:bgPr>
    </p:bg>
    <p:spTree>
      <p:nvGrpSpPr>
        <p:cNvPr id="1" name="Shape 127"/>
        <p:cNvGrpSpPr/>
        <p:nvPr/>
      </p:nvGrpSpPr>
      <p:grpSpPr>
        <a:xfrm>
          <a:off x="0" y="0"/>
          <a:ext cx="0" cy="0"/>
          <a:chOff x="0" y="0"/>
          <a:chExt cx="0" cy="0"/>
        </a:xfrm>
      </p:grpSpPr>
      <p:sp>
        <p:nvSpPr>
          <p:cNvPr id="128" name="Google Shape;128;p50"/>
          <p:cNvSpPr/>
          <p:nvPr/>
        </p:nvSpPr>
        <p:spPr>
          <a:xfrm flipH="1">
            <a:off x="10771200" y="3681260"/>
            <a:ext cx="1420800" cy="3176800"/>
          </a:xfrm>
          <a:prstGeom prst="rtTriangle">
            <a:avLst/>
          </a:prstGeom>
          <a:gradFill>
            <a:gsLst>
              <a:gs pos="0">
                <a:srgbClr val="E9E01D"/>
              </a:gs>
              <a:gs pos="100000">
                <a:srgbClr val="958F10"/>
              </a:gs>
            </a:gsLst>
            <a:lin ang="2698631" scaled="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129" name="Google Shape;129;p50"/>
          <p:cNvSpPr txBox="1">
            <a:spLocks noGrp="1"/>
          </p:cNvSpPr>
          <p:nvPr>
            <p:ph type="ctrTitle"/>
          </p:nvPr>
        </p:nvSpPr>
        <p:spPr>
          <a:xfrm>
            <a:off x="814917" y="2115820"/>
            <a:ext cx="10538883" cy="2626360"/>
          </a:xfrm>
          <a:prstGeom prst="rect">
            <a:avLst/>
          </a:prstGeom>
          <a:noFill/>
          <a:ln>
            <a:noFill/>
          </a:ln>
        </p:spPr>
        <p:txBody>
          <a:bodyPr spcFirstLastPara="1" wrap="square" lIns="0" tIns="46800" rIns="0" bIns="45700" anchor="ctr" anchorCtr="0">
            <a:normAutofit/>
          </a:bodyPr>
          <a:lstStyle>
            <a:lvl1pPr lvl="0" algn="l">
              <a:lnSpc>
                <a:spcPct val="100000"/>
              </a:lnSpc>
              <a:spcBef>
                <a:spcPts val="0"/>
              </a:spcBef>
              <a:spcAft>
                <a:spcPts val="0"/>
              </a:spcAft>
              <a:buClr>
                <a:srgbClr val="1F2937"/>
              </a:buClr>
              <a:buSzPts val="3600"/>
              <a:buFont typeface="Arial"/>
              <a:buNone/>
              <a:defRPr sz="4800">
                <a:solidFill>
                  <a:srgbClr val="1F293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pic>
        <p:nvPicPr>
          <p:cNvPr id="131" name="Google Shape;131;p50"/>
          <p:cNvPicPr preferRelativeResize="0"/>
          <p:nvPr/>
        </p:nvPicPr>
        <p:blipFill rotWithShape="1">
          <a:blip r:embed="rId2">
            <a:alphaModFix/>
          </a:blip>
          <a:srcRect/>
          <a:stretch/>
        </p:blipFill>
        <p:spPr>
          <a:xfrm rot="5400000">
            <a:off x="9940897" y="2362200"/>
            <a:ext cx="6858000" cy="2133600"/>
          </a:xfrm>
          <a:prstGeom prst="rect">
            <a:avLst/>
          </a:prstGeom>
          <a:noFill/>
          <a:ln>
            <a:noFill/>
          </a:ln>
        </p:spPr>
      </p:pic>
      <p:sp>
        <p:nvSpPr>
          <p:cNvPr id="132" name="Google Shape;132;p50"/>
          <p:cNvSpPr txBox="1">
            <a:spLocks noGrp="1"/>
          </p:cNvSpPr>
          <p:nvPr>
            <p:ph type="sldNum" idx="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9pPr>
          </a:lstStyle>
          <a:p>
            <a:fld id="{00000000-1234-1234-1234-123412341234}" type="slidenum">
              <a:rPr lang="en-CA">
                <a:solidFill>
                  <a:srgbClr val="1F2937"/>
                </a:solidFill>
              </a:rPr>
              <a:pPr/>
              <a:t>‹#›</a:t>
            </a:fld>
            <a:endParaRPr>
              <a:solidFill>
                <a:srgbClr val="1F2937"/>
              </a:solidFill>
            </a:endParaRPr>
          </a:p>
        </p:txBody>
      </p:sp>
      <p:sp>
        <p:nvSpPr>
          <p:cNvPr id="133" name="Google Shape;133;p5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
        <p:nvSpPr>
          <p:cNvPr id="134" name="Google Shape;134;p50"/>
          <p:cNvSpPr/>
          <p:nvPr/>
        </p:nvSpPr>
        <p:spPr>
          <a:xfrm rot="10800000" flipH="1">
            <a:off x="0" y="-45"/>
            <a:ext cx="938000" cy="2096800"/>
          </a:xfrm>
          <a:prstGeom prst="rtTriangle">
            <a:avLst/>
          </a:prstGeom>
          <a:gradFill>
            <a:gsLst>
              <a:gs pos="0">
                <a:srgbClr val="6FA8DC"/>
              </a:gs>
              <a:gs pos="43000">
                <a:srgbClr val="6FA8DC"/>
              </a:gs>
              <a:gs pos="100000">
                <a:srgbClr val="3D85C6"/>
              </a:gs>
            </a:gsLst>
            <a:path path="circle">
              <a:fillToRect l="100000" t="100000"/>
            </a:path>
            <a:tileRect r="-100000" b="-10000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19593189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Section Header 1">
  <p:cSld name="1_Section Header 1">
    <p:bg>
      <p:bgPr>
        <a:solidFill>
          <a:srgbClr val="F4F4F1"/>
        </a:solidFill>
        <a:effectLst/>
      </p:bgPr>
    </p:bg>
    <p:spTree>
      <p:nvGrpSpPr>
        <p:cNvPr id="1" name="Shape 135"/>
        <p:cNvGrpSpPr/>
        <p:nvPr/>
      </p:nvGrpSpPr>
      <p:grpSpPr>
        <a:xfrm>
          <a:off x="0" y="0"/>
          <a:ext cx="0" cy="0"/>
          <a:chOff x="0" y="0"/>
          <a:chExt cx="0" cy="0"/>
        </a:xfrm>
      </p:grpSpPr>
      <p:sp>
        <p:nvSpPr>
          <p:cNvPr id="136" name="Google Shape;136;g1537b4de1d3_0_40"/>
          <p:cNvSpPr/>
          <p:nvPr/>
        </p:nvSpPr>
        <p:spPr>
          <a:xfrm flipH="1">
            <a:off x="10771200" y="3681260"/>
            <a:ext cx="1420800" cy="3176800"/>
          </a:xfrm>
          <a:prstGeom prst="rtTriangle">
            <a:avLst/>
          </a:prstGeom>
          <a:gradFill>
            <a:gsLst>
              <a:gs pos="0">
                <a:srgbClr val="BFCBD9"/>
              </a:gs>
              <a:gs pos="8000">
                <a:srgbClr val="BFCBD9"/>
              </a:gs>
              <a:gs pos="80000">
                <a:srgbClr val="215ABC"/>
              </a:gs>
              <a:gs pos="100000">
                <a:srgbClr val="40658E"/>
              </a:gs>
            </a:gsLst>
            <a:path path="circle">
              <a:fillToRect l="100000" b="100000"/>
            </a:path>
            <a:tileRect t="-100000" r="-10000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137" name="Google Shape;137;g1537b4de1d3_0_40"/>
          <p:cNvSpPr/>
          <p:nvPr/>
        </p:nvSpPr>
        <p:spPr>
          <a:xfrm rot="10800000" flipH="1">
            <a:off x="0" y="-45"/>
            <a:ext cx="938000" cy="2096800"/>
          </a:xfrm>
          <a:prstGeom prst="rtTriangle">
            <a:avLst/>
          </a:prstGeom>
          <a:gradFill>
            <a:gsLst>
              <a:gs pos="0">
                <a:srgbClr val="624A08"/>
              </a:gs>
              <a:gs pos="100000">
                <a:srgbClr val="A38534"/>
              </a:gs>
            </a:gsLst>
            <a:lin ang="2698631" scaled="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000000"/>
              </a:solidFill>
              <a:ea typeface="Arial"/>
              <a:cs typeface="Arial"/>
              <a:sym typeface="Arial"/>
            </a:endParaRPr>
          </a:p>
        </p:txBody>
      </p:sp>
      <p:sp>
        <p:nvSpPr>
          <p:cNvPr id="138" name="Google Shape;138;g1537b4de1d3_0_40"/>
          <p:cNvSpPr txBox="1">
            <a:spLocks noGrp="1"/>
          </p:cNvSpPr>
          <p:nvPr>
            <p:ph type="ctrTitle"/>
          </p:nvPr>
        </p:nvSpPr>
        <p:spPr>
          <a:xfrm>
            <a:off x="814917" y="2115820"/>
            <a:ext cx="10538800" cy="2626400"/>
          </a:xfrm>
          <a:prstGeom prst="rect">
            <a:avLst/>
          </a:prstGeom>
          <a:noFill/>
          <a:ln>
            <a:noFill/>
          </a:ln>
        </p:spPr>
        <p:txBody>
          <a:bodyPr spcFirstLastPara="1" wrap="square" lIns="0" tIns="46800" rIns="0" bIns="45700" anchor="ctr" anchorCtr="0">
            <a:normAutofit/>
          </a:bodyPr>
          <a:lstStyle>
            <a:lvl1pPr lvl="0" algn="l" rtl="0">
              <a:lnSpc>
                <a:spcPct val="100000"/>
              </a:lnSpc>
              <a:spcBef>
                <a:spcPts val="0"/>
              </a:spcBef>
              <a:spcAft>
                <a:spcPts val="0"/>
              </a:spcAft>
              <a:buClr>
                <a:srgbClr val="1F2937"/>
              </a:buClr>
              <a:buSzPts val="3600"/>
              <a:buFont typeface="Arial"/>
              <a:buNone/>
              <a:defRPr sz="4800">
                <a:solidFill>
                  <a:srgbClr val="1F2937"/>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1537b4de1d3_0_4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pic>
        <p:nvPicPr>
          <p:cNvPr id="140" name="Google Shape;140;g1537b4de1d3_0_40"/>
          <p:cNvPicPr preferRelativeResize="0"/>
          <p:nvPr/>
        </p:nvPicPr>
        <p:blipFill rotWithShape="1">
          <a:blip r:embed="rId2">
            <a:alphaModFix/>
          </a:blip>
          <a:srcRect/>
          <a:stretch/>
        </p:blipFill>
        <p:spPr>
          <a:xfrm rot="5400000">
            <a:off x="9940897" y="2362200"/>
            <a:ext cx="6858000" cy="2133600"/>
          </a:xfrm>
          <a:prstGeom prst="rect">
            <a:avLst/>
          </a:prstGeom>
          <a:noFill/>
          <a:ln>
            <a:noFill/>
          </a:ln>
        </p:spPr>
      </p:pic>
      <p:sp>
        <p:nvSpPr>
          <p:cNvPr id="141" name="Google Shape;141;g1537b4de1d3_0_40"/>
          <p:cNvSpPr txBox="1">
            <a:spLocks noGrp="1"/>
          </p:cNvSpPr>
          <p:nvPr>
            <p:ph type="sldNum" idx="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142" name="Google Shape;142;g1537b4de1d3_0_4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1865453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51"/>
          <p:cNvSpPr txBox="1">
            <a:spLocks noGrp="1"/>
          </p:cNvSpPr>
          <p:nvPr>
            <p:ph type="body" idx="1"/>
          </p:nvPr>
        </p:nvSpPr>
        <p:spPr>
          <a:xfrm>
            <a:off x="814933" y="4868849"/>
            <a:ext cx="10538800" cy="1045200"/>
          </a:xfrm>
          <a:prstGeom prst="rect">
            <a:avLst/>
          </a:prstGeom>
          <a:noFill/>
          <a:ln>
            <a:noFill/>
          </a:ln>
        </p:spPr>
        <p:txBody>
          <a:bodyPr spcFirstLastPara="1" wrap="square" lIns="0" tIns="46800" rIns="0" bIns="45700" anchor="t" anchorCtr="0">
            <a:normAutofit/>
          </a:bodyPr>
          <a:lstStyle>
            <a:lvl1pPr marL="609585" lvl="0" indent="-304792" algn="l">
              <a:lnSpc>
                <a:spcPct val="100000"/>
              </a:lnSpc>
              <a:spcBef>
                <a:spcPts val="1000"/>
              </a:spcBef>
              <a:spcAft>
                <a:spcPts val="0"/>
              </a:spcAft>
              <a:buClr>
                <a:srgbClr val="979797"/>
              </a:buClr>
              <a:buSzPts val="600"/>
              <a:buNone/>
              <a:defRPr sz="800">
                <a:solidFill>
                  <a:srgbClr val="979797"/>
                </a:solidFill>
              </a:defRPr>
            </a:lvl1pPr>
            <a:lvl2pPr marL="1219170" lvl="1" indent="-457189" algn="l">
              <a:lnSpc>
                <a:spcPct val="100000"/>
              </a:lnSpc>
              <a:spcBef>
                <a:spcPts val="500"/>
              </a:spcBef>
              <a:spcAft>
                <a:spcPts val="0"/>
              </a:spcAft>
              <a:buClr>
                <a:schemeClr val="dk1"/>
              </a:buClr>
              <a:buSzPts val="1800"/>
              <a:buChar char="•"/>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Char char="•"/>
              <a:defRPr/>
            </a:lvl4pPr>
            <a:lvl5pPr marL="3047924" lvl="4" indent="-457189" algn="l">
              <a:lnSpc>
                <a:spcPct val="10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146" name="Google Shape;146;p51"/>
          <p:cNvSpPr txBox="1">
            <a:spLocks noGrp="1"/>
          </p:cNvSpPr>
          <p:nvPr>
            <p:ph type="body" idx="2"/>
          </p:nvPr>
        </p:nvSpPr>
        <p:spPr>
          <a:xfrm>
            <a:off x="814917" y="1487540"/>
            <a:ext cx="10538800" cy="30748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Char char="•"/>
              <a:defRPr sz="1600"/>
            </a:lvl1pPr>
            <a:lvl2pPr marL="1219170" lvl="1" indent="-393690" algn="l">
              <a:lnSpc>
                <a:spcPct val="114000"/>
              </a:lnSpc>
              <a:spcBef>
                <a:spcPts val="500"/>
              </a:spcBef>
              <a:spcAft>
                <a:spcPts val="0"/>
              </a:spcAft>
              <a:buClr>
                <a:schemeClr val="dk1"/>
              </a:buClr>
              <a:buSzPts val="1050"/>
              <a:buChar char="•"/>
              <a:defRPr sz="1400"/>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Char char="•"/>
              <a:defRPr sz="1200"/>
            </a:lvl4pPr>
            <a:lvl5pPr marL="3047924" lvl="4" indent="-380990" algn="l">
              <a:lnSpc>
                <a:spcPct val="114000"/>
              </a:lnSpc>
              <a:spcBef>
                <a:spcPts val="500"/>
              </a:spcBef>
              <a:spcAft>
                <a:spcPts val="0"/>
              </a:spcAft>
              <a:buClr>
                <a:schemeClr val="dk1"/>
              </a:buClr>
              <a:buSzPts val="900"/>
              <a:buChar char="•"/>
              <a:defRPr sz="12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148" name="Google Shape;148;p51"/>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61275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1">
  <p:cSld name="Title and Content 1">
    <p:bg>
      <p:bgPr>
        <a:solidFill>
          <a:schemeClr val="dk1"/>
        </a:solidFill>
        <a:effectLst/>
      </p:bgPr>
    </p:bg>
    <p:spTree>
      <p:nvGrpSpPr>
        <p:cNvPr id="1" name="Shape 149"/>
        <p:cNvGrpSpPr/>
        <p:nvPr/>
      </p:nvGrpSpPr>
      <p:grpSpPr>
        <a:xfrm>
          <a:off x="0" y="0"/>
          <a:ext cx="0" cy="0"/>
          <a:chOff x="0" y="0"/>
          <a:chExt cx="0" cy="0"/>
        </a:xfrm>
      </p:grpSpPr>
      <p:sp>
        <p:nvSpPr>
          <p:cNvPr id="150" name="Google Shape;150;gfe5fe7ee6d_0_6"/>
          <p:cNvSpPr txBox="1">
            <a:spLocks noGrp="1"/>
          </p:cNvSpPr>
          <p:nvPr>
            <p:ph type="body" idx="1"/>
          </p:nvPr>
        </p:nvSpPr>
        <p:spPr>
          <a:xfrm>
            <a:off x="814933" y="4868849"/>
            <a:ext cx="10538800" cy="1045200"/>
          </a:xfrm>
          <a:prstGeom prst="rect">
            <a:avLst/>
          </a:prstGeom>
          <a:noFill/>
          <a:ln>
            <a:noFill/>
          </a:ln>
        </p:spPr>
        <p:txBody>
          <a:bodyPr spcFirstLastPara="1" wrap="square" lIns="0" tIns="46800" rIns="0" bIns="45700" anchor="t" anchorCtr="0">
            <a:normAutofit/>
          </a:bodyPr>
          <a:lstStyle>
            <a:lvl1pPr marL="609585" lvl="0" indent="-304792" algn="l" rtl="0">
              <a:lnSpc>
                <a:spcPct val="100000"/>
              </a:lnSpc>
              <a:spcBef>
                <a:spcPts val="1000"/>
              </a:spcBef>
              <a:spcAft>
                <a:spcPts val="0"/>
              </a:spcAft>
              <a:buClr>
                <a:schemeClr val="lt1"/>
              </a:buClr>
              <a:buSzPts val="600"/>
              <a:buNone/>
              <a:defRPr sz="800">
                <a:solidFill>
                  <a:schemeClr val="lt1"/>
                </a:solidFill>
              </a:defRPr>
            </a:lvl1pPr>
            <a:lvl2pPr marL="1219170" lvl="1" indent="-457189" algn="l" rtl="0">
              <a:lnSpc>
                <a:spcPct val="100000"/>
              </a:lnSpc>
              <a:spcBef>
                <a:spcPts val="500"/>
              </a:spcBef>
              <a:spcAft>
                <a:spcPts val="0"/>
              </a:spcAft>
              <a:buClr>
                <a:schemeClr val="lt1"/>
              </a:buClr>
              <a:buSzPts val="1800"/>
              <a:buChar char="•"/>
              <a:defRPr>
                <a:solidFill>
                  <a:schemeClr val="lt1"/>
                </a:solidFill>
              </a:defRPr>
            </a:lvl2pPr>
            <a:lvl3pPr marL="1828754" lvl="2" indent="-457189" algn="l" rtl="0">
              <a:lnSpc>
                <a:spcPct val="100000"/>
              </a:lnSpc>
              <a:spcBef>
                <a:spcPts val="500"/>
              </a:spcBef>
              <a:spcAft>
                <a:spcPts val="0"/>
              </a:spcAft>
              <a:buClr>
                <a:schemeClr val="lt1"/>
              </a:buClr>
              <a:buSzPts val="1800"/>
              <a:buChar char="•"/>
              <a:defRPr>
                <a:solidFill>
                  <a:schemeClr val="lt1"/>
                </a:solidFill>
              </a:defRPr>
            </a:lvl3pPr>
            <a:lvl4pPr marL="2438339" lvl="3" indent="-457189" algn="l" rtl="0">
              <a:lnSpc>
                <a:spcPct val="100000"/>
              </a:lnSpc>
              <a:spcBef>
                <a:spcPts val="500"/>
              </a:spcBef>
              <a:spcAft>
                <a:spcPts val="0"/>
              </a:spcAft>
              <a:buClr>
                <a:schemeClr val="lt1"/>
              </a:buClr>
              <a:buSzPts val="1800"/>
              <a:buChar char="•"/>
              <a:defRPr>
                <a:solidFill>
                  <a:schemeClr val="lt1"/>
                </a:solidFill>
              </a:defRPr>
            </a:lvl4pPr>
            <a:lvl5pPr marL="3047924" lvl="4" indent="-457189" algn="l" rtl="0">
              <a:lnSpc>
                <a:spcPct val="100000"/>
              </a:lnSpc>
              <a:spcBef>
                <a:spcPts val="500"/>
              </a:spcBef>
              <a:spcAft>
                <a:spcPts val="0"/>
              </a:spcAft>
              <a:buClr>
                <a:schemeClr val="lt1"/>
              </a:buClr>
              <a:buSzPts val="1800"/>
              <a:buChar char="•"/>
              <a:defRPr>
                <a:solidFill>
                  <a:schemeClr val="lt1"/>
                </a:solidFill>
              </a:defRPr>
            </a:lvl5pPr>
            <a:lvl6pPr marL="3657509" lvl="5" indent="-457189" algn="l" rtl="0">
              <a:lnSpc>
                <a:spcPct val="90000"/>
              </a:lnSpc>
              <a:spcBef>
                <a:spcPts val="500"/>
              </a:spcBef>
              <a:spcAft>
                <a:spcPts val="0"/>
              </a:spcAft>
              <a:buClr>
                <a:schemeClr val="lt1"/>
              </a:buClr>
              <a:buSzPts val="1800"/>
              <a:buChar char="•"/>
              <a:defRPr>
                <a:solidFill>
                  <a:schemeClr val="lt1"/>
                </a:solidFill>
              </a:defRPr>
            </a:lvl6pPr>
            <a:lvl7pPr marL="4267093" lvl="6" indent="-457189" algn="l" rtl="0">
              <a:lnSpc>
                <a:spcPct val="90000"/>
              </a:lnSpc>
              <a:spcBef>
                <a:spcPts val="500"/>
              </a:spcBef>
              <a:spcAft>
                <a:spcPts val="0"/>
              </a:spcAft>
              <a:buClr>
                <a:schemeClr val="lt1"/>
              </a:buClr>
              <a:buSzPts val="1800"/>
              <a:buChar char="•"/>
              <a:defRPr>
                <a:solidFill>
                  <a:schemeClr val="lt1"/>
                </a:solidFill>
              </a:defRPr>
            </a:lvl7pPr>
            <a:lvl8pPr marL="4876678" lvl="7" indent="-457189" algn="l" rtl="0">
              <a:lnSpc>
                <a:spcPct val="90000"/>
              </a:lnSpc>
              <a:spcBef>
                <a:spcPts val="500"/>
              </a:spcBef>
              <a:spcAft>
                <a:spcPts val="0"/>
              </a:spcAft>
              <a:buClr>
                <a:schemeClr val="lt1"/>
              </a:buClr>
              <a:buSzPts val="1800"/>
              <a:buChar char="•"/>
              <a:defRPr>
                <a:solidFill>
                  <a:schemeClr val="lt1"/>
                </a:solidFill>
              </a:defRPr>
            </a:lvl8pPr>
            <a:lvl9pPr marL="5486263" lvl="8" indent="-457189" algn="l" rtl="0">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151" name="Google Shape;151;gfe5fe7ee6d_0_6"/>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rtl="0">
              <a:lnSpc>
                <a:spcPct val="114000"/>
              </a:lnSpc>
              <a:spcBef>
                <a:spcPts val="0"/>
              </a:spcBef>
              <a:spcAft>
                <a:spcPts val="0"/>
              </a:spcAft>
              <a:buClr>
                <a:schemeClr val="lt1"/>
              </a:buClr>
              <a:buSzPts val="2400"/>
              <a:buFont typeface="Arial"/>
              <a:buNone/>
              <a:defRPr sz="3200">
                <a:solidFill>
                  <a:schemeClr val="lt1"/>
                </a:solidFill>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52" name="Google Shape;152;gfe5fe7ee6d_0_6"/>
          <p:cNvSpPr txBox="1">
            <a:spLocks noGrp="1"/>
          </p:cNvSpPr>
          <p:nvPr>
            <p:ph type="body" idx="2"/>
          </p:nvPr>
        </p:nvSpPr>
        <p:spPr>
          <a:xfrm>
            <a:off x="814917" y="1487540"/>
            <a:ext cx="10538800" cy="3074800"/>
          </a:xfrm>
          <a:prstGeom prst="rect">
            <a:avLst/>
          </a:prstGeom>
          <a:noFill/>
          <a:ln>
            <a:noFill/>
          </a:ln>
        </p:spPr>
        <p:txBody>
          <a:bodyPr spcFirstLastPara="1" wrap="square" lIns="0" tIns="46800" rIns="0" bIns="45700" anchor="t" anchorCtr="0">
            <a:noAutofit/>
          </a:bodyPr>
          <a:lstStyle>
            <a:lvl1pPr marL="609585" lvl="0" indent="-406390" algn="l" rtl="0">
              <a:lnSpc>
                <a:spcPct val="114000"/>
              </a:lnSpc>
              <a:spcBef>
                <a:spcPts val="1000"/>
              </a:spcBef>
              <a:spcAft>
                <a:spcPts val="0"/>
              </a:spcAft>
              <a:buClr>
                <a:schemeClr val="lt1"/>
              </a:buClr>
              <a:buSzPts val="1200"/>
              <a:buChar char="•"/>
              <a:defRPr sz="1600">
                <a:solidFill>
                  <a:schemeClr val="lt1"/>
                </a:solidFill>
              </a:defRPr>
            </a:lvl1pPr>
            <a:lvl2pPr marL="1219170" lvl="1" indent="-393690" algn="l" rtl="0">
              <a:lnSpc>
                <a:spcPct val="114000"/>
              </a:lnSpc>
              <a:spcBef>
                <a:spcPts val="500"/>
              </a:spcBef>
              <a:spcAft>
                <a:spcPts val="0"/>
              </a:spcAft>
              <a:buClr>
                <a:schemeClr val="lt1"/>
              </a:buClr>
              <a:buSzPts val="1050"/>
              <a:buChar char="•"/>
              <a:defRPr sz="1400">
                <a:solidFill>
                  <a:schemeClr val="lt1"/>
                </a:solidFill>
              </a:defRPr>
            </a:lvl2pPr>
            <a:lvl3pPr marL="1828754" lvl="2" indent="-389457" algn="l" rtl="0">
              <a:lnSpc>
                <a:spcPct val="114000"/>
              </a:lnSpc>
              <a:spcBef>
                <a:spcPts val="500"/>
              </a:spcBef>
              <a:spcAft>
                <a:spcPts val="0"/>
              </a:spcAft>
              <a:buClr>
                <a:schemeClr val="lt1"/>
              </a:buClr>
              <a:buSzPts val="1000"/>
              <a:buChar char="•"/>
              <a:defRPr sz="1333">
                <a:solidFill>
                  <a:schemeClr val="lt1"/>
                </a:solidFill>
              </a:defRPr>
            </a:lvl3pPr>
            <a:lvl4pPr marL="2438339" lvl="3" indent="-380990" algn="l" rtl="0">
              <a:lnSpc>
                <a:spcPct val="114000"/>
              </a:lnSpc>
              <a:spcBef>
                <a:spcPts val="500"/>
              </a:spcBef>
              <a:spcAft>
                <a:spcPts val="0"/>
              </a:spcAft>
              <a:buClr>
                <a:schemeClr val="lt1"/>
              </a:buClr>
              <a:buSzPts val="900"/>
              <a:buChar char="•"/>
              <a:defRPr sz="1200">
                <a:solidFill>
                  <a:schemeClr val="lt1"/>
                </a:solidFill>
              </a:defRPr>
            </a:lvl4pPr>
            <a:lvl5pPr marL="3047924" lvl="4" indent="-380990" algn="l" rtl="0">
              <a:lnSpc>
                <a:spcPct val="114000"/>
              </a:lnSpc>
              <a:spcBef>
                <a:spcPts val="500"/>
              </a:spcBef>
              <a:spcAft>
                <a:spcPts val="0"/>
              </a:spcAft>
              <a:buClr>
                <a:schemeClr val="lt1"/>
              </a:buClr>
              <a:buSzPts val="900"/>
              <a:buChar char="•"/>
              <a:defRPr sz="1200">
                <a:solidFill>
                  <a:schemeClr val="lt1"/>
                </a:solidFill>
              </a:defRPr>
            </a:lvl5pPr>
            <a:lvl6pPr marL="3657509" lvl="5" indent="-457189" algn="l" rtl="0">
              <a:lnSpc>
                <a:spcPct val="90000"/>
              </a:lnSpc>
              <a:spcBef>
                <a:spcPts val="500"/>
              </a:spcBef>
              <a:spcAft>
                <a:spcPts val="0"/>
              </a:spcAft>
              <a:buClr>
                <a:schemeClr val="lt1"/>
              </a:buClr>
              <a:buSzPts val="1800"/>
              <a:buChar char="•"/>
              <a:defRPr>
                <a:solidFill>
                  <a:schemeClr val="lt1"/>
                </a:solidFill>
              </a:defRPr>
            </a:lvl6pPr>
            <a:lvl7pPr marL="4267093" lvl="6" indent="-457189" algn="l" rtl="0">
              <a:lnSpc>
                <a:spcPct val="90000"/>
              </a:lnSpc>
              <a:spcBef>
                <a:spcPts val="500"/>
              </a:spcBef>
              <a:spcAft>
                <a:spcPts val="0"/>
              </a:spcAft>
              <a:buClr>
                <a:schemeClr val="lt1"/>
              </a:buClr>
              <a:buSzPts val="1800"/>
              <a:buChar char="•"/>
              <a:defRPr>
                <a:solidFill>
                  <a:schemeClr val="lt1"/>
                </a:solidFill>
              </a:defRPr>
            </a:lvl7pPr>
            <a:lvl8pPr marL="4876678" lvl="7" indent="-457189" algn="l" rtl="0">
              <a:lnSpc>
                <a:spcPct val="90000"/>
              </a:lnSpc>
              <a:spcBef>
                <a:spcPts val="500"/>
              </a:spcBef>
              <a:spcAft>
                <a:spcPts val="0"/>
              </a:spcAft>
              <a:buClr>
                <a:schemeClr val="lt1"/>
              </a:buClr>
              <a:buSzPts val="1800"/>
              <a:buChar char="•"/>
              <a:defRPr>
                <a:solidFill>
                  <a:schemeClr val="lt1"/>
                </a:solidFill>
              </a:defRPr>
            </a:lvl8pPr>
            <a:lvl9pPr marL="5486263" lvl="8" indent="-457189" algn="l" rtl="0">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153" name="Google Shape;153;gfe5fe7ee6d_0_6"/>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154" name="Google Shape;154;gfe5fe7ee6d_0_6"/>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2pPr>
            <a:lvl3pPr marR="0" lvl="2"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3pPr>
            <a:lvl4pPr marR="0" lvl="3"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4pPr>
            <a:lvl5pPr marR="0" lvl="4"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5pPr>
            <a:lvl6pPr marR="0" lvl="5"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6pPr>
            <a:lvl7pPr marR="0" lvl="6"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7pPr>
            <a:lvl8pPr marR="0" lvl="7"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8pPr>
            <a:lvl9pPr marR="0" lvl="8" algn="r" rtl="0">
              <a:lnSpc>
                <a:spcPct val="100000"/>
              </a:lnSpc>
              <a:spcBef>
                <a:spcPts val="0"/>
              </a:spcBef>
              <a:spcAft>
                <a:spcPts val="0"/>
              </a:spcAft>
              <a:buClr>
                <a:schemeClr val="dk2"/>
              </a:buClr>
              <a:buSzPts val="800"/>
              <a:buFont typeface="Arial"/>
              <a:buNone/>
              <a:defRPr sz="1067" b="0" i="0" u="none" strike="noStrike" cap="none">
                <a:solidFill>
                  <a:schemeClr val="dk2"/>
                </a:solidFill>
                <a:latin typeface="Calibri"/>
                <a:ea typeface="Calibri"/>
                <a:cs typeface="Calibri"/>
                <a:sym typeface="Calibri"/>
              </a:defRPr>
            </a:lvl9pPr>
          </a:lstStyle>
          <a:p>
            <a:pPr>
              <a:buClr>
                <a:srgbClr val="F4F4F1"/>
              </a:buClr>
            </a:pPr>
            <a:endParaRPr>
              <a:solidFill>
                <a:srgbClr val="F4F4F1"/>
              </a:solidFill>
            </a:endParaRPr>
          </a:p>
        </p:txBody>
      </p:sp>
      <p:pic>
        <p:nvPicPr>
          <p:cNvPr id="155" name="Google Shape;155;gfe5fe7ee6d_0_6"/>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5838921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5_Column" userDrawn="1">
  <p:cSld name="5_Column">
    <p:spTree>
      <p:nvGrpSpPr>
        <p:cNvPr id="1" name="Shape 156"/>
        <p:cNvGrpSpPr/>
        <p:nvPr/>
      </p:nvGrpSpPr>
      <p:grpSpPr>
        <a:xfrm>
          <a:off x="0" y="0"/>
          <a:ext cx="0" cy="0"/>
          <a:chOff x="0" y="0"/>
          <a:chExt cx="0" cy="0"/>
        </a:xfrm>
      </p:grpSpPr>
      <p:sp>
        <p:nvSpPr>
          <p:cNvPr id="158" name="Google Shape;158;p52"/>
          <p:cNvSpPr txBox="1">
            <a:spLocks noGrp="1"/>
          </p:cNvSpPr>
          <p:nvPr>
            <p:ph type="body" idx="1"/>
          </p:nvPr>
        </p:nvSpPr>
        <p:spPr>
          <a:xfrm>
            <a:off x="814884" y="2115189"/>
            <a:ext cx="10538800" cy="32612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59" name="Google Shape;159;p52"/>
          <p:cNvSpPr txBox="1">
            <a:spLocks noGrp="1"/>
          </p:cNvSpPr>
          <p:nvPr>
            <p:ph type="body" idx="2"/>
          </p:nvPr>
        </p:nvSpPr>
        <p:spPr>
          <a:xfrm>
            <a:off x="814884" y="1481600"/>
            <a:ext cx="10538800" cy="5228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60" name="Google Shape;160;p52"/>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161" name="Google Shape;161;p52"/>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75450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5_Column 1">
  <p:cSld name="5_Column 1">
    <p:bg>
      <p:bgPr>
        <a:solidFill>
          <a:schemeClr val="dk1"/>
        </a:solidFill>
        <a:effectLst/>
      </p:bgPr>
    </p:bg>
    <p:spTree>
      <p:nvGrpSpPr>
        <p:cNvPr id="1" name="Shape 162"/>
        <p:cNvGrpSpPr/>
        <p:nvPr/>
      </p:nvGrpSpPr>
      <p:grpSpPr>
        <a:xfrm>
          <a:off x="0" y="0"/>
          <a:ext cx="0" cy="0"/>
          <a:chOff x="0" y="0"/>
          <a:chExt cx="0" cy="0"/>
        </a:xfrm>
      </p:grpSpPr>
      <p:sp>
        <p:nvSpPr>
          <p:cNvPr id="163" name="Google Shape;163;gfe5fe7ee6d_0_35"/>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rtl="0">
              <a:lnSpc>
                <a:spcPct val="114000"/>
              </a:lnSpc>
              <a:spcBef>
                <a:spcPts val="0"/>
              </a:spcBef>
              <a:spcAft>
                <a:spcPts val="0"/>
              </a:spcAft>
              <a:buClr>
                <a:schemeClr val="lt1"/>
              </a:buClr>
              <a:buSzPts val="2400"/>
              <a:buFont typeface="Arial"/>
              <a:buNone/>
              <a:defRPr sz="3200">
                <a:solidFill>
                  <a:schemeClr val="lt1"/>
                </a:solidFill>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4" name="Google Shape;164;gfe5fe7ee6d_0_35"/>
          <p:cNvSpPr txBox="1">
            <a:spLocks noGrp="1"/>
          </p:cNvSpPr>
          <p:nvPr>
            <p:ph type="body" idx="1"/>
          </p:nvPr>
        </p:nvSpPr>
        <p:spPr>
          <a:xfrm>
            <a:off x="814884" y="2115189"/>
            <a:ext cx="10538800" cy="3261200"/>
          </a:xfrm>
          <a:prstGeom prst="rect">
            <a:avLst/>
          </a:prstGeom>
          <a:noFill/>
          <a:ln>
            <a:noFill/>
          </a:ln>
        </p:spPr>
        <p:txBody>
          <a:bodyPr spcFirstLastPara="1" wrap="square" lIns="0" tIns="46800" rIns="0" bIns="45700" anchor="t" anchorCtr="0">
            <a:noAutofit/>
          </a:bodyPr>
          <a:lstStyle>
            <a:lvl1pPr marL="609585" lvl="0" indent="-406390" algn="l" rtl="0">
              <a:lnSpc>
                <a:spcPct val="114000"/>
              </a:lnSpc>
              <a:spcBef>
                <a:spcPts val="10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1pPr>
            <a:lvl2pPr marL="1219170" lvl="1"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2pPr>
            <a:lvl3pPr marL="1828754" lvl="2" indent="-406390" algn="l" rtl="0">
              <a:lnSpc>
                <a:spcPct val="114000"/>
              </a:lnSpc>
              <a:spcBef>
                <a:spcPts val="500"/>
              </a:spcBef>
              <a:spcAft>
                <a:spcPts val="0"/>
              </a:spcAft>
              <a:buClr>
                <a:schemeClr val="lt1"/>
              </a:buClr>
              <a:buSzPts val="1200"/>
              <a:buChar char="•"/>
              <a:defRPr sz="1600">
                <a:solidFill>
                  <a:schemeClr val="lt1"/>
                </a:solidFill>
              </a:defRPr>
            </a:lvl3pPr>
            <a:lvl4pPr marL="2438339" lvl="3"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4pPr>
            <a:lvl5pPr marL="3047924" lvl="4"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65" name="Google Shape;165;gfe5fe7ee6d_0_35"/>
          <p:cNvSpPr txBox="1">
            <a:spLocks noGrp="1"/>
          </p:cNvSpPr>
          <p:nvPr>
            <p:ph type="body" idx="2"/>
          </p:nvPr>
        </p:nvSpPr>
        <p:spPr>
          <a:xfrm>
            <a:off x="814884" y="1481600"/>
            <a:ext cx="10538800" cy="522800"/>
          </a:xfrm>
          <a:prstGeom prst="rect">
            <a:avLst/>
          </a:prstGeom>
          <a:noFill/>
          <a:ln>
            <a:noFill/>
          </a:ln>
        </p:spPr>
        <p:txBody>
          <a:bodyPr spcFirstLastPara="1" wrap="square" lIns="0" tIns="46800" rIns="0" bIns="45700" anchor="ctr" anchorCtr="0">
            <a:noAutofit/>
          </a:bodyPr>
          <a:lstStyle>
            <a:lvl1pPr marL="609585" lvl="0" indent="-304792" algn="l" rtl="0">
              <a:lnSpc>
                <a:spcPct val="100000"/>
              </a:lnSpc>
              <a:spcBef>
                <a:spcPts val="1000"/>
              </a:spcBef>
              <a:spcAft>
                <a:spcPts val="0"/>
              </a:spcAft>
              <a:buClr>
                <a:schemeClr val="lt1"/>
              </a:buClr>
              <a:buSzPts val="1400"/>
              <a:buFont typeface="Roboto Light"/>
              <a:buNone/>
              <a:defRPr sz="1867" i="0">
                <a:solidFill>
                  <a:schemeClr val="lt1"/>
                </a:solidFill>
                <a:latin typeface="Roboto Light"/>
                <a:ea typeface="Roboto Light"/>
                <a:cs typeface="Roboto Light"/>
                <a:sym typeface="Roboto Light"/>
              </a:defRPr>
            </a:lvl1pPr>
            <a:lvl2pPr marL="1219170" lvl="1" indent="-304792" algn="l"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l" rtl="0">
              <a:lnSpc>
                <a:spcPct val="100000"/>
              </a:lnSpc>
              <a:spcBef>
                <a:spcPts val="500"/>
              </a:spcBef>
              <a:spcAft>
                <a:spcPts val="0"/>
              </a:spcAft>
              <a:buClr>
                <a:schemeClr val="lt1"/>
              </a:buClr>
              <a:buSzPts val="1100"/>
              <a:buNone/>
              <a:defRPr>
                <a:solidFill>
                  <a:schemeClr val="lt1"/>
                </a:solidFill>
              </a:defRPr>
            </a:lvl3pPr>
            <a:lvl4pPr marL="2438339" lvl="3"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66" name="Google Shape;166;gfe5fe7ee6d_0_35"/>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167" name="Google Shape;167;gfe5fe7ee6d_0_35"/>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2pPr>
            <a:lvl3pPr marR="0" lvl="2"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3pPr>
            <a:lvl4pPr marR="0" lvl="3"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4pPr>
            <a:lvl5pPr marR="0" lvl="4"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5pPr>
            <a:lvl6pPr marR="0" lvl="5"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6pPr>
            <a:lvl7pPr marR="0" lvl="6"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7pPr>
            <a:lvl8pPr marR="0" lvl="7"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8pPr>
            <a:lvl9pPr marR="0" lvl="8"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9pPr>
          </a:lstStyle>
          <a:p>
            <a:pPr>
              <a:buClr>
                <a:srgbClr val="F4F4F1"/>
              </a:buClr>
            </a:pPr>
            <a:endParaRPr>
              <a:solidFill>
                <a:srgbClr val="F4F4F1"/>
              </a:solidFill>
            </a:endParaRPr>
          </a:p>
        </p:txBody>
      </p:sp>
      <p:pic>
        <p:nvPicPr>
          <p:cNvPr id="168" name="Google Shape;168;gfe5fe7ee6d_0_35"/>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2850550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69"/>
        <p:cNvGrpSpPr/>
        <p:nvPr/>
      </p:nvGrpSpPr>
      <p:grpSpPr>
        <a:xfrm>
          <a:off x="0" y="0"/>
          <a:ext cx="0" cy="0"/>
          <a:chOff x="0" y="0"/>
          <a:chExt cx="0" cy="0"/>
        </a:xfrm>
      </p:grpSpPr>
      <p:sp>
        <p:nvSpPr>
          <p:cNvPr id="170" name="Google Shape;170;p53"/>
          <p:cNvSpPr/>
          <p:nvPr/>
        </p:nvSpPr>
        <p:spPr>
          <a:xfrm>
            <a:off x="0" y="0"/>
            <a:ext cx="59664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53"/>
          <p:cNvSpPr txBox="1">
            <a:spLocks noGrp="1"/>
          </p:cNvSpPr>
          <p:nvPr>
            <p:ph type="title"/>
          </p:nvPr>
        </p:nvSpPr>
        <p:spPr>
          <a:xfrm>
            <a:off x="814932" y="1050600"/>
            <a:ext cx="3838000" cy="4142000"/>
          </a:xfrm>
          <a:prstGeom prst="rect">
            <a:avLst/>
          </a:prstGeom>
          <a:noFill/>
          <a:ln>
            <a:noFill/>
          </a:ln>
        </p:spPr>
        <p:txBody>
          <a:bodyPr spcFirstLastPara="1" wrap="square" lIns="0" tIns="0" rIns="0" bIns="45700" anchor="ctr" anchorCtr="0">
            <a:noAutofit/>
          </a:bodyPr>
          <a:lstStyle>
            <a:lvl1pPr lvl="0" algn="l">
              <a:lnSpc>
                <a:spcPct val="114000"/>
              </a:lnSpc>
              <a:spcBef>
                <a:spcPts val="0"/>
              </a:spcBef>
              <a:spcAft>
                <a:spcPts val="0"/>
              </a:spcAft>
              <a:buClr>
                <a:schemeClr val="lt2"/>
              </a:buClr>
              <a:buSzPts val="2400"/>
              <a:buFont typeface="Arial"/>
              <a:buNone/>
              <a:defRPr sz="32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53"/>
          <p:cNvSpPr txBox="1">
            <a:spLocks noGrp="1"/>
          </p:cNvSpPr>
          <p:nvPr>
            <p:ph type="body" idx="1"/>
          </p:nvPr>
        </p:nvSpPr>
        <p:spPr>
          <a:xfrm>
            <a:off x="6222667" y="1050600"/>
            <a:ext cx="5131200" cy="4142000"/>
          </a:xfrm>
          <a:prstGeom prst="rect">
            <a:avLst/>
          </a:prstGeom>
          <a:noFill/>
          <a:ln>
            <a:noFill/>
          </a:ln>
        </p:spPr>
        <p:txBody>
          <a:bodyPr spcFirstLastPara="1" wrap="square" lIns="0" tIns="46800" rIns="0" bIns="45700" anchor="ctr"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393690" algn="l">
              <a:lnSpc>
                <a:spcPct val="114000"/>
              </a:lnSpc>
              <a:spcBef>
                <a:spcPts val="500"/>
              </a:spcBef>
              <a:spcAft>
                <a:spcPts val="0"/>
              </a:spcAft>
              <a:buClr>
                <a:schemeClr val="dk1"/>
              </a:buClr>
              <a:buSzPts val="1050"/>
              <a:buFont typeface="Roboto Light"/>
              <a:buChar char="•"/>
              <a:defRPr sz="1400">
                <a:latin typeface="Roboto Light"/>
                <a:ea typeface="Roboto Light"/>
                <a:cs typeface="Roboto Light"/>
                <a:sym typeface="Roboto Light"/>
              </a:defRPr>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73" name="Google Shape;173;p53"/>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174" name="Google Shape;174;p53"/>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pic>
        <p:nvPicPr>
          <p:cNvPr id="175" name="Google Shape;175;p53"/>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152676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bg>
      <p:bgPr>
        <a:solidFill>
          <a:srgbClr val="F4F4F1"/>
        </a:solidFill>
        <a:effectLst/>
      </p:bgPr>
    </p:bg>
    <p:spTree>
      <p:nvGrpSpPr>
        <p:cNvPr id="1" name="Shape 62"/>
        <p:cNvGrpSpPr/>
        <p:nvPr/>
      </p:nvGrpSpPr>
      <p:grpSpPr>
        <a:xfrm>
          <a:off x="0" y="0"/>
          <a:ext cx="0" cy="0"/>
          <a:chOff x="0" y="0"/>
          <a:chExt cx="0" cy="0"/>
        </a:xfrm>
      </p:grpSpPr>
      <p:sp>
        <p:nvSpPr>
          <p:cNvPr id="63" name="Google Shape;63;p45"/>
          <p:cNvSpPr>
            <a:spLocks noGrp="1"/>
          </p:cNvSpPr>
          <p:nvPr>
            <p:ph type="pic" idx="2"/>
          </p:nvPr>
        </p:nvSpPr>
        <p:spPr>
          <a:xfrm>
            <a:off x="-9333" y="0"/>
            <a:ext cx="5942000" cy="6858000"/>
          </a:xfrm>
          <a:prstGeom prst="rect">
            <a:avLst/>
          </a:prstGeom>
          <a:noFill/>
          <a:ln>
            <a:noFill/>
          </a:ln>
        </p:spPr>
      </p:sp>
      <p:sp>
        <p:nvSpPr>
          <p:cNvPr id="64" name="Google Shape;64;p45"/>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pic>
        <p:nvPicPr>
          <p:cNvPr id="65" name="Google Shape;65;p45"/>
          <p:cNvPicPr preferRelativeResize="0"/>
          <p:nvPr/>
        </p:nvPicPr>
        <p:blipFill>
          <a:blip r:embed="rId2">
            <a:alphaModFix/>
          </a:blip>
          <a:stretch>
            <a:fillRect/>
          </a:stretch>
        </p:blipFill>
        <p:spPr>
          <a:xfrm>
            <a:off x="814934" y="6136234"/>
            <a:ext cx="770199" cy="269967"/>
          </a:xfrm>
          <a:prstGeom prst="rect">
            <a:avLst/>
          </a:prstGeom>
          <a:noFill/>
          <a:ln>
            <a:noFill/>
          </a:ln>
        </p:spPr>
      </p:pic>
      <p:sp>
        <p:nvSpPr>
          <p:cNvPr id="66" name="Google Shape;66;p45"/>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67" name="Google Shape;67;p45"/>
          <p:cNvSpPr txBox="1">
            <a:spLocks noGrp="1"/>
          </p:cNvSpPr>
          <p:nvPr>
            <p:ph type="title"/>
          </p:nvPr>
        </p:nvSpPr>
        <p:spPr>
          <a:xfrm>
            <a:off x="6166600" y="1239167"/>
            <a:ext cx="5186800" cy="813600"/>
          </a:xfrm>
          <a:prstGeom prst="rect">
            <a:avLst/>
          </a:prstGeom>
          <a:noFill/>
          <a:ln>
            <a:noFill/>
          </a:ln>
        </p:spPr>
        <p:txBody>
          <a:bodyPr spcFirstLastPara="1" wrap="square" lIns="0" tIns="46800" rIns="0" bIns="45700" anchor="t" anchorCtr="0">
            <a:noAutofit/>
          </a:bodyPr>
          <a:lstStyle>
            <a:lvl1pPr lvl="0" algn="l" rtl="0">
              <a:lnSpc>
                <a:spcPct val="100000"/>
              </a:lnSpc>
              <a:spcBef>
                <a:spcPts val="0"/>
              </a:spcBef>
              <a:spcAft>
                <a:spcPts val="0"/>
              </a:spcAft>
              <a:buSzPts val="2100"/>
              <a:buNone/>
              <a:defRPr sz="2800"/>
            </a:lvl1pPr>
            <a:lvl2pPr lvl="1" algn="l" rtl="0">
              <a:lnSpc>
                <a:spcPct val="100000"/>
              </a:lnSpc>
              <a:spcBef>
                <a:spcPts val="0"/>
              </a:spcBef>
              <a:spcAft>
                <a:spcPts val="0"/>
              </a:spcAft>
              <a:buClr>
                <a:schemeClr val="dk1"/>
              </a:buClr>
              <a:buSzPts val="1400"/>
              <a:buNone/>
              <a:defRPr>
                <a:solidFill>
                  <a:schemeClr val="dk1"/>
                </a:solidFill>
              </a:defRPr>
            </a:lvl2pPr>
            <a:lvl3pPr lvl="2" algn="l" rtl="0">
              <a:lnSpc>
                <a:spcPct val="100000"/>
              </a:lnSpc>
              <a:spcBef>
                <a:spcPts val="0"/>
              </a:spcBef>
              <a:spcAft>
                <a:spcPts val="0"/>
              </a:spcAft>
              <a:buClr>
                <a:schemeClr val="dk1"/>
              </a:buClr>
              <a:buSzPts val="1400"/>
              <a:buNone/>
              <a:defRPr>
                <a:solidFill>
                  <a:schemeClr val="dk1"/>
                </a:solidFill>
              </a:defRPr>
            </a:lvl3pPr>
            <a:lvl4pPr lvl="3" algn="l" rtl="0">
              <a:lnSpc>
                <a:spcPct val="100000"/>
              </a:lnSpc>
              <a:spcBef>
                <a:spcPts val="0"/>
              </a:spcBef>
              <a:spcAft>
                <a:spcPts val="0"/>
              </a:spcAft>
              <a:buClr>
                <a:schemeClr val="dk1"/>
              </a:buClr>
              <a:buSzPts val="1400"/>
              <a:buNone/>
              <a:defRPr>
                <a:solidFill>
                  <a:schemeClr val="dk1"/>
                </a:solidFill>
              </a:defRPr>
            </a:lvl4pPr>
            <a:lvl5pPr lvl="4" algn="l" rtl="0">
              <a:lnSpc>
                <a:spcPct val="100000"/>
              </a:lnSpc>
              <a:spcBef>
                <a:spcPts val="0"/>
              </a:spcBef>
              <a:spcAft>
                <a:spcPts val="0"/>
              </a:spcAft>
              <a:buClr>
                <a:schemeClr val="dk1"/>
              </a:buClr>
              <a:buSzPts val="1400"/>
              <a:buNone/>
              <a:defRPr>
                <a:solidFill>
                  <a:schemeClr val="dk1"/>
                </a:solidFill>
              </a:defRPr>
            </a:lvl5pPr>
            <a:lvl6pPr lvl="5" algn="l" rtl="0">
              <a:lnSpc>
                <a:spcPct val="100000"/>
              </a:lnSpc>
              <a:spcBef>
                <a:spcPts val="0"/>
              </a:spcBef>
              <a:spcAft>
                <a:spcPts val="0"/>
              </a:spcAft>
              <a:buClr>
                <a:schemeClr val="dk1"/>
              </a:buClr>
              <a:buSzPts val="1400"/>
              <a:buNone/>
              <a:defRPr>
                <a:solidFill>
                  <a:schemeClr val="dk1"/>
                </a:solidFill>
              </a:defRPr>
            </a:lvl6pPr>
            <a:lvl7pPr lvl="6" algn="l" rtl="0">
              <a:lnSpc>
                <a:spcPct val="100000"/>
              </a:lnSpc>
              <a:spcBef>
                <a:spcPts val="0"/>
              </a:spcBef>
              <a:spcAft>
                <a:spcPts val="0"/>
              </a:spcAft>
              <a:buClr>
                <a:schemeClr val="dk1"/>
              </a:buClr>
              <a:buSzPts val="1400"/>
              <a:buNone/>
              <a:defRPr>
                <a:solidFill>
                  <a:schemeClr val="dk1"/>
                </a:solidFill>
              </a:defRPr>
            </a:lvl7pPr>
            <a:lvl8pPr lvl="7" algn="l" rtl="0">
              <a:lnSpc>
                <a:spcPct val="100000"/>
              </a:lnSpc>
              <a:spcBef>
                <a:spcPts val="0"/>
              </a:spcBef>
              <a:spcAft>
                <a:spcPts val="0"/>
              </a:spcAft>
              <a:buClr>
                <a:schemeClr val="dk1"/>
              </a:buClr>
              <a:buSzPts val="1400"/>
              <a:buNone/>
              <a:defRPr>
                <a:solidFill>
                  <a:schemeClr val="dk1"/>
                </a:solidFill>
              </a:defRPr>
            </a:lvl8pPr>
            <a:lvl9pPr lvl="8" algn="l"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45"/>
          <p:cNvSpPr txBox="1">
            <a:spLocks noGrp="1"/>
          </p:cNvSpPr>
          <p:nvPr>
            <p:ph type="body" idx="1"/>
          </p:nvPr>
        </p:nvSpPr>
        <p:spPr>
          <a:xfrm>
            <a:off x="6166600" y="2052764"/>
            <a:ext cx="5186800" cy="3623200"/>
          </a:xfrm>
          <a:prstGeom prst="rect">
            <a:avLst/>
          </a:prstGeom>
          <a:noFill/>
          <a:ln>
            <a:noFill/>
          </a:ln>
        </p:spPr>
        <p:txBody>
          <a:bodyPr spcFirstLastPara="1" wrap="square" lIns="0" tIns="46800" rIns="0" bIns="45700" anchor="t" anchorCtr="0">
            <a:noAutofit/>
          </a:bodyPr>
          <a:lstStyle>
            <a:lvl1pPr marL="609585" marR="0" lvl="0" indent="-440256" algn="l" rtl="0">
              <a:lnSpc>
                <a:spcPct val="100000"/>
              </a:lnSpc>
              <a:spcBef>
                <a:spcPts val="1000"/>
              </a:spcBef>
              <a:spcAft>
                <a:spcPts val="0"/>
              </a:spcAft>
              <a:buSzPts val="1600"/>
              <a:buFont typeface="Roboto Light"/>
              <a:buAutoNum type="arabicPeriod"/>
              <a:defRPr>
                <a:latin typeface="Roboto Light"/>
                <a:ea typeface="Roboto Light"/>
                <a:cs typeface="Roboto Light"/>
                <a:sym typeface="Roboto Light"/>
              </a:defRPr>
            </a:lvl1pPr>
            <a:lvl2pPr marL="1219170" lvl="1" indent="-406390" algn="l" rtl="0">
              <a:lnSpc>
                <a:spcPct val="100000"/>
              </a:lnSpc>
              <a:spcBef>
                <a:spcPts val="500"/>
              </a:spcBef>
              <a:spcAft>
                <a:spcPts val="0"/>
              </a:spcAft>
              <a:buSzPts val="1200"/>
              <a:buFont typeface="Roboto Light"/>
              <a:buAutoNum type="arabicPeriod"/>
              <a:defRPr>
                <a:latin typeface="Roboto Light"/>
                <a:ea typeface="Roboto Light"/>
                <a:cs typeface="Roboto Light"/>
                <a:sym typeface="Roboto Light"/>
              </a:defRPr>
            </a:lvl2pPr>
            <a:lvl3pPr marL="1828754" lvl="2" indent="-397923" algn="l" rtl="0">
              <a:lnSpc>
                <a:spcPct val="100000"/>
              </a:lnSpc>
              <a:spcBef>
                <a:spcPts val="500"/>
              </a:spcBef>
              <a:spcAft>
                <a:spcPts val="0"/>
              </a:spcAft>
              <a:buSzPts val="1100"/>
              <a:buAutoNum type="arabicPeriod"/>
              <a:defRPr/>
            </a:lvl3pPr>
            <a:lvl4pPr marL="2438339" lvl="3" indent="-393690" algn="l" rtl="0">
              <a:lnSpc>
                <a:spcPct val="100000"/>
              </a:lnSpc>
              <a:spcBef>
                <a:spcPts val="500"/>
              </a:spcBef>
              <a:spcAft>
                <a:spcPts val="0"/>
              </a:spcAft>
              <a:buSzPts val="1050"/>
              <a:buFont typeface="Roboto Light"/>
              <a:buAutoNum type="arabicPeriod"/>
              <a:defRPr>
                <a:latin typeface="Roboto Light"/>
                <a:ea typeface="Roboto Light"/>
                <a:cs typeface="Roboto Light"/>
                <a:sym typeface="Roboto Light"/>
              </a:defRPr>
            </a:lvl4pPr>
            <a:lvl5pPr marL="3047924" lvl="4" indent="-393690" algn="l" rtl="0">
              <a:lnSpc>
                <a:spcPct val="100000"/>
              </a:lnSpc>
              <a:spcBef>
                <a:spcPts val="500"/>
              </a:spcBef>
              <a:spcAft>
                <a:spcPts val="0"/>
              </a:spcAft>
              <a:buSzPts val="1050"/>
              <a:buFont typeface="Roboto Light"/>
              <a:buAutoNum type="arabicPeriod"/>
              <a:defRPr>
                <a:latin typeface="Roboto Light"/>
                <a:ea typeface="Roboto Light"/>
                <a:cs typeface="Roboto Light"/>
                <a:sym typeface="Roboto Light"/>
              </a:defRPr>
            </a:lvl5pPr>
            <a:lvl6pPr marL="3657509" lvl="5" indent="-457189" algn="l" rtl="0">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rtl="0">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rtl="0">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rtl="0">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9" name="Google Shape;69;p45"/>
          <p:cNvSpPr/>
          <p:nvPr/>
        </p:nvSpPr>
        <p:spPr>
          <a:xfrm flipH="1">
            <a:off x="4875035" y="6416"/>
            <a:ext cx="1057600" cy="6845200"/>
          </a:xfrm>
          <a:prstGeom prst="rtTriangl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578212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Title and Content 1">
  <p:cSld name="2_Title and Content 1">
    <p:spTree>
      <p:nvGrpSpPr>
        <p:cNvPr id="1" name="Shape 176"/>
        <p:cNvGrpSpPr/>
        <p:nvPr/>
      </p:nvGrpSpPr>
      <p:grpSpPr>
        <a:xfrm>
          <a:off x="0" y="0"/>
          <a:ext cx="0" cy="0"/>
          <a:chOff x="0" y="0"/>
          <a:chExt cx="0" cy="0"/>
        </a:xfrm>
      </p:grpSpPr>
      <p:sp>
        <p:nvSpPr>
          <p:cNvPr id="177" name="Google Shape;177;gfe5fe7ee6d_0_49"/>
          <p:cNvSpPr/>
          <p:nvPr/>
        </p:nvSpPr>
        <p:spPr>
          <a:xfrm>
            <a:off x="5540567" y="0"/>
            <a:ext cx="6651600" cy="68580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gfe5fe7ee6d_0_49"/>
          <p:cNvSpPr txBox="1">
            <a:spLocks noGrp="1"/>
          </p:cNvSpPr>
          <p:nvPr>
            <p:ph type="title"/>
          </p:nvPr>
        </p:nvSpPr>
        <p:spPr>
          <a:xfrm>
            <a:off x="814933" y="1050600"/>
            <a:ext cx="3668000" cy="4142000"/>
          </a:xfrm>
          <a:prstGeom prst="rect">
            <a:avLst/>
          </a:prstGeom>
          <a:noFill/>
          <a:ln>
            <a:noFill/>
          </a:ln>
        </p:spPr>
        <p:txBody>
          <a:bodyPr spcFirstLastPara="1" wrap="square" lIns="0" tIns="0" rIns="0" bIns="45700" anchor="ctr" anchorCtr="0">
            <a:noAutofit/>
          </a:bodyPr>
          <a:lstStyle>
            <a:lvl1pPr lvl="0" algn="l" rtl="0">
              <a:lnSpc>
                <a:spcPct val="114000"/>
              </a:lnSpc>
              <a:spcBef>
                <a:spcPts val="0"/>
              </a:spcBef>
              <a:spcAft>
                <a:spcPts val="0"/>
              </a:spcAft>
              <a:buSzPts val="2400"/>
              <a:buFont typeface="Arial"/>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gfe5fe7ee6d_0_49"/>
          <p:cNvSpPr txBox="1">
            <a:spLocks noGrp="1"/>
          </p:cNvSpPr>
          <p:nvPr>
            <p:ph type="body" idx="1"/>
          </p:nvPr>
        </p:nvSpPr>
        <p:spPr>
          <a:xfrm>
            <a:off x="6297400" y="1050600"/>
            <a:ext cx="5056400" cy="4142000"/>
          </a:xfrm>
          <a:prstGeom prst="rect">
            <a:avLst/>
          </a:prstGeom>
          <a:noFill/>
          <a:ln>
            <a:noFill/>
          </a:ln>
        </p:spPr>
        <p:txBody>
          <a:bodyPr spcFirstLastPara="1" wrap="square" lIns="0" tIns="46800" rIns="0" bIns="45700" anchor="ctr" anchorCtr="0">
            <a:noAutofit/>
          </a:bodyPr>
          <a:lstStyle>
            <a:lvl1pPr marL="609585" lvl="0" indent="-406390" algn="l" rtl="0">
              <a:lnSpc>
                <a:spcPct val="114000"/>
              </a:lnSpc>
              <a:spcBef>
                <a:spcPts val="1000"/>
              </a:spcBef>
              <a:spcAft>
                <a:spcPts val="0"/>
              </a:spcAft>
              <a:buClr>
                <a:schemeClr val="lt2"/>
              </a:buClr>
              <a:buSzPts val="1200"/>
              <a:buFont typeface="Roboto Light"/>
              <a:buChar char="•"/>
              <a:defRPr sz="1600">
                <a:solidFill>
                  <a:schemeClr val="lt2"/>
                </a:solidFill>
                <a:latin typeface="Roboto Light"/>
                <a:ea typeface="Roboto Light"/>
                <a:cs typeface="Roboto Light"/>
                <a:sym typeface="Roboto Light"/>
              </a:defRPr>
            </a:lvl1pPr>
            <a:lvl2pPr marL="1219170" lvl="1" indent="-393690" algn="l" rtl="0">
              <a:lnSpc>
                <a:spcPct val="114000"/>
              </a:lnSpc>
              <a:spcBef>
                <a:spcPts val="500"/>
              </a:spcBef>
              <a:spcAft>
                <a:spcPts val="0"/>
              </a:spcAft>
              <a:buClr>
                <a:schemeClr val="lt2"/>
              </a:buClr>
              <a:buSzPts val="1050"/>
              <a:buFont typeface="Roboto Light"/>
              <a:buChar char="•"/>
              <a:defRPr sz="1400">
                <a:solidFill>
                  <a:schemeClr val="lt2"/>
                </a:solidFill>
                <a:latin typeface="Roboto Light"/>
                <a:ea typeface="Roboto Light"/>
                <a:cs typeface="Roboto Light"/>
                <a:sym typeface="Roboto Light"/>
              </a:defRPr>
            </a:lvl2pPr>
            <a:lvl3pPr marL="1828754" lvl="2" indent="-389457" algn="l" rtl="0">
              <a:lnSpc>
                <a:spcPct val="114000"/>
              </a:lnSpc>
              <a:spcBef>
                <a:spcPts val="500"/>
              </a:spcBef>
              <a:spcAft>
                <a:spcPts val="0"/>
              </a:spcAft>
              <a:buClr>
                <a:schemeClr val="lt2"/>
              </a:buClr>
              <a:buSzPts val="1000"/>
              <a:buChar char="•"/>
              <a:defRPr sz="1333">
                <a:solidFill>
                  <a:schemeClr val="lt2"/>
                </a:solidFill>
              </a:defRPr>
            </a:lvl3pPr>
            <a:lvl4pPr marL="2438339" lvl="3" indent="-380990" algn="l" rtl="0">
              <a:lnSpc>
                <a:spcPct val="114000"/>
              </a:lnSpc>
              <a:spcBef>
                <a:spcPts val="500"/>
              </a:spcBef>
              <a:spcAft>
                <a:spcPts val="0"/>
              </a:spcAft>
              <a:buClr>
                <a:schemeClr val="lt2"/>
              </a:buClr>
              <a:buSzPts val="900"/>
              <a:buFont typeface="Roboto Light"/>
              <a:buChar char="•"/>
              <a:defRPr sz="1200">
                <a:solidFill>
                  <a:schemeClr val="lt2"/>
                </a:solidFill>
                <a:latin typeface="Roboto Light"/>
                <a:ea typeface="Roboto Light"/>
                <a:cs typeface="Roboto Light"/>
                <a:sym typeface="Roboto Light"/>
              </a:defRPr>
            </a:lvl4pPr>
            <a:lvl5pPr marL="3047924" lvl="4" indent="-380990" algn="l" rtl="0">
              <a:lnSpc>
                <a:spcPct val="114000"/>
              </a:lnSpc>
              <a:spcBef>
                <a:spcPts val="500"/>
              </a:spcBef>
              <a:spcAft>
                <a:spcPts val="0"/>
              </a:spcAft>
              <a:buClr>
                <a:schemeClr val="lt2"/>
              </a:buClr>
              <a:buSzPts val="900"/>
              <a:buFont typeface="Roboto Light"/>
              <a:buChar char="•"/>
              <a:defRPr sz="1200">
                <a:solidFill>
                  <a:schemeClr val="lt2"/>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2"/>
              </a:buClr>
              <a:buSzPts val="1800"/>
              <a:buFont typeface="Roboto Light"/>
              <a:buChar char="•"/>
              <a:defRPr>
                <a:solidFill>
                  <a:schemeClr val="lt2"/>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2"/>
              </a:buClr>
              <a:buSzPts val="1800"/>
              <a:buFont typeface="Roboto Light"/>
              <a:buChar char="•"/>
              <a:defRPr>
                <a:solidFill>
                  <a:schemeClr val="lt2"/>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2"/>
              </a:buClr>
              <a:buSzPts val="1800"/>
              <a:buFont typeface="Roboto Light"/>
              <a:buChar char="•"/>
              <a:defRPr>
                <a:solidFill>
                  <a:schemeClr val="lt2"/>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2"/>
              </a:buClr>
              <a:buSzPts val="1800"/>
              <a:buFont typeface="Roboto Light"/>
              <a:buChar char="•"/>
              <a:defRPr>
                <a:solidFill>
                  <a:schemeClr val="lt2"/>
                </a:solidFill>
                <a:latin typeface="Roboto Light"/>
                <a:ea typeface="Roboto Light"/>
                <a:cs typeface="Roboto Light"/>
                <a:sym typeface="Roboto Light"/>
              </a:defRPr>
            </a:lvl9pPr>
          </a:lstStyle>
          <a:p>
            <a:endParaRPr/>
          </a:p>
        </p:txBody>
      </p:sp>
      <p:sp>
        <p:nvSpPr>
          <p:cNvPr id="180" name="Google Shape;180;gfe5fe7ee6d_0_4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2"/>
                </a:solidFill>
                <a:latin typeface="Arial"/>
                <a:ea typeface="Arial"/>
                <a:cs typeface="Arial"/>
                <a:sym typeface="Arial"/>
              </a:defRPr>
            </a:lvl9pPr>
          </a:lstStyle>
          <a:p>
            <a:fld id="{00000000-1234-1234-1234-123412341234}" type="slidenum">
              <a:rPr lang="en-CA">
                <a:solidFill>
                  <a:srgbClr val="F4F4F1"/>
                </a:solidFill>
              </a:rPr>
              <a:pPr/>
              <a:t>‹#›</a:t>
            </a:fld>
            <a:endParaRPr>
              <a:solidFill>
                <a:srgbClr val="F4F4F1"/>
              </a:solidFill>
            </a:endParaRPr>
          </a:p>
        </p:txBody>
      </p:sp>
      <p:sp>
        <p:nvSpPr>
          <p:cNvPr id="181" name="Google Shape;181;gfe5fe7ee6d_0_4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2pPr>
            <a:lvl3pPr marR="0" lvl="2"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3pPr>
            <a:lvl4pPr marR="0" lvl="3"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4pPr>
            <a:lvl5pPr marR="0" lvl="4"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5pPr>
            <a:lvl6pPr marR="0" lvl="5"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6pPr>
            <a:lvl7pPr marR="0" lvl="6"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7pPr>
            <a:lvl8pPr marR="0" lvl="7"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8pPr>
            <a:lvl9pPr marR="0" lvl="8"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9pPr>
          </a:lstStyle>
          <a:p>
            <a:pPr>
              <a:buClr>
                <a:srgbClr val="F4F4F1"/>
              </a:buClr>
            </a:pPr>
            <a:endParaRPr>
              <a:solidFill>
                <a:srgbClr val="F4F4F1"/>
              </a:solidFill>
            </a:endParaRPr>
          </a:p>
        </p:txBody>
      </p:sp>
    </p:spTree>
    <p:extLst>
      <p:ext uri="{BB962C8B-B14F-4D97-AF65-F5344CB8AC3E}">
        <p14:creationId xmlns:p14="http://schemas.microsoft.com/office/powerpoint/2010/main" val="31257485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Column">
  <p:cSld name="2_Column">
    <p:spTree>
      <p:nvGrpSpPr>
        <p:cNvPr id="1" name="Shape 182"/>
        <p:cNvGrpSpPr/>
        <p:nvPr/>
      </p:nvGrpSpPr>
      <p:grpSpPr>
        <a:xfrm>
          <a:off x="0" y="0"/>
          <a:ext cx="0" cy="0"/>
          <a:chOff x="0" y="0"/>
          <a:chExt cx="0" cy="0"/>
        </a:xfrm>
      </p:grpSpPr>
      <p:sp>
        <p:nvSpPr>
          <p:cNvPr id="183" name="Google Shape;183;p54"/>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184" name="Google Shape;184;p54"/>
          <p:cNvSpPr txBox="1">
            <a:spLocks noGrp="1"/>
          </p:cNvSpPr>
          <p:nvPr>
            <p:ph type="body" idx="1"/>
          </p:nvPr>
        </p:nvSpPr>
        <p:spPr>
          <a:xfrm>
            <a:off x="814918" y="2619023"/>
            <a:ext cx="5056877" cy="3261076"/>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85" name="Google Shape;185;p54"/>
          <p:cNvSpPr txBox="1">
            <a:spLocks noGrp="1"/>
          </p:cNvSpPr>
          <p:nvPr>
            <p:ph type="body" idx="2"/>
          </p:nvPr>
        </p:nvSpPr>
        <p:spPr>
          <a:xfrm>
            <a:off x="6296923" y="2619023"/>
            <a:ext cx="5056877" cy="3261076"/>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86" name="Google Shape;186;p54"/>
          <p:cNvSpPr txBox="1">
            <a:spLocks noGrp="1"/>
          </p:cNvSpPr>
          <p:nvPr>
            <p:ph type="body" idx="3"/>
          </p:nvPr>
        </p:nvSpPr>
        <p:spPr>
          <a:xfrm>
            <a:off x="814918" y="1985434"/>
            <a:ext cx="5056877"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87" name="Google Shape;187;p54"/>
          <p:cNvSpPr txBox="1">
            <a:spLocks noGrp="1"/>
          </p:cNvSpPr>
          <p:nvPr>
            <p:ph type="body" idx="4"/>
          </p:nvPr>
        </p:nvSpPr>
        <p:spPr>
          <a:xfrm>
            <a:off x="6288682" y="1985434"/>
            <a:ext cx="5056877"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188" name="Google Shape;188;p54"/>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189" name="Google Shape;189;p54"/>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11110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_Column 1">
  <p:cSld name="2_Column 1">
    <p:bg>
      <p:bgPr>
        <a:solidFill>
          <a:schemeClr val="dk1"/>
        </a:solidFill>
        <a:effectLst/>
      </p:bgPr>
    </p:bg>
    <p:spTree>
      <p:nvGrpSpPr>
        <p:cNvPr id="1" name="Shape 190"/>
        <p:cNvGrpSpPr/>
        <p:nvPr/>
      </p:nvGrpSpPr>
      <p:grpSpPr>
        <a:xfrm>
          <a:off x="0" y="0"/>
          <a:ext cx="0" cy="0"/>
          <a:chOff x="0" y="0"/>
          <a:chExt cx="0" cy="0"/>
        </a:xfrm>
      </p:grpSpPr>
      <p:sp>
        <p:nvSpPr>
          <p:cNvPr id="191" name="Google Shape;191;gfe5fe7ee6d_0_64"/>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rtl="0">
              <a:lnSpc>
                <a:spcPct val="114000"/>
              </a:lnSpc>
              <a:spcBef>
                <a:spcPts val="0"/>
              </a:spcBef>
              <a:spcAft>
                <a:spcPts val="0"/>
              </a:spcAft>
              <a:buClr>
                <a:schemeClr val="lt1"/>
              </a:buClr>
              <a:buSzPts val="2400"/>
              <a:buFont typeface="Arial"/>
              <a:buNone/>
              <a:defRPr sz="3200">
                <a:solidFill>
                  <a:schemeClr val="lt1"/>
                </a:solidFill>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92" name="Google Shape;192;gfe5fe7ee6d_0_64"/>
          <p:cNvSpPr txBox="1">
            <a:spLocks noGrp="1"/>
          </p:cNvSpPr>
          <p:nvPr>
            <p:ph type="body" idx="1"/>
          </p:nvPr>
        </p:nvSpPr>
        <p:spPr>
          <a:xfrm>
            <a:off x="814917" y="2619023"/>
            <a:ext cx="5056800" cy="3261200"/>
          </a:xfrm>
          <a:prstGeom prst="rect">
            <a:avLst/>
          </a:prstGeom>
          <a:noFill/>
          <a:ln>
            <a:noFill/>
          </a:ln>
        </p:spPr>
        <p:txBody>
          <a:bodyPr spcFirstLastPara="1" wrap="square" lIns="0" tIns="46800" rIns="0" bIns="45700" anchor="t" anchorCtr="0">
            <a:noAutofit/>
          </a:bodyPr>
          <a:lstStyle>
            <a:lvl1pPr marL="609585" lvl="0" indent="-406390" algn="l" rtl="0">
              <a:lnSpc>
                <a:spcPct val="114000"/>
              </a:lnSpc>
              <a:spcBef>
                <a:spcPts val="10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1pPr>
            <a:lvl2pPr marL="1219170" lvl="1"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2pPr>
            <a:lvl3pPr marL="1828754" lvl="2" indent="-406390" algn="l" rtl="0">
              <a:lnSpc>
                <a:spcPct val="114000"/>
              </a:lnSpc>
              <a:spcBef>
                <a:spcPts val="500"/>
              </a:spcBef>
              <a:spcAft>
                <a:spcPts val="0"/>
              </a:spcAft>
              <a:buClr>
                <a:schemeClr val="lt1"/>
              </a:buClr>
              <a:buSzPts val="1200"/>
              <a:buChar char="•"/>
              <a:defRPr sz="1600">
                <a:solidFill>
                  <a:schemeClr val="lt1"/>
                </a:solidFill>
              </a:defRPr>
            </a:lvl3pPr>
            <a:lvl4pPr marL="2438339" lvl="3"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4pPr>
            <a:lvl5pPr marL="3047924" lvl="4"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93" name="Google Shape;193;gfe5fe7ee6d_0_64"/>
          <p:cNvSpPr txBox="1">
            <a:spLocks noGrp="1"/>
          </p:cNvSpPr>
          <p:nvPr>
            <p:ph type="body" idx="2"/>
          </p:nvPr>
        </p:nvSpPr>
        <p:spPr>
          <a:xfrm>
            <a:off x="6296923" y="2619023"/>
            <a:ext cx="5056800" cy="3261200"/>
          </a:xfrm>
          <a:prstGeom prst="rect">
            <a:avLst/>
          </a:prstGeom>
          <a:noFill/>
          <a:ln>
            <a:noFill/>
          </a:ln>
        </p:spPr>
        <p:txBody>
          <a:bodyPr spcFirstLastPara="1" wrap="square" lIns="0" tIns="46800" rIns="0" bIns="45700" anchor="t" anchorCtr="0">
            <a:noAutofit/>
          </a:bodyPr>
          <a:lstStyle>
            <a:lvl1pPr marL="609585" lvl="0" indent="-406390" algn="l" rtl="0">
              <a:lnSpc>
                <a:spcPct val="114000"/>
              </a:lnSpc>
              <a:spcBef>
                <a:spcPts val="10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1pPr>
            <a:lvl2pPr marL="1219170" lvl="1"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2pPr>
            <a:lvl3pPr marL="1828754" lvl="2" indent="-406390" algn="l" rtl="0">
              <a:lnSpc>
                <a:spcPct val="114000"/>
              </a:lnSpc>
              <a:spcBef>
                <a:spcPts val="500"/>
              </a:spcBef>
              <a:spcAft>
                <a:spcPts val="0"/>
              </a:spcAft>
              <a:buClr>
                <a:schemeClr val="lt1"/>
              </a:buClr>
              <a:buSzPts val="1200"/>
              <a:buChar char="•"/>
              <a:defRPr sz="1600">
                <a:solidFill>
                  <a:schemeClr val="lt1"/>
                </a:solidFill>
              </a:defRPr>
            </a:lvl3pPr>
            <a:lvl4pPr marL="2438339" lvl="3"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4pPr>
            <a:lvl5pPr marL="3047924" lvl="4" indent="-406390" algn="l" rtl="0">
              <a:lnSpc>
                <a:spcPct val="114000"/>
              </a:lnSpc>
              <a:spcBef>
                <a:spcPts val="500"/>
              </a:spcBef>
              <a:spcAft>
                <a:spcPts val="0"/>
              </a:spcAft>
              <a:buClr>
                <a:schemeClr val="lt1"/>
              </a:buClr>
              <a:buSzPts val="1200"/>
              <a:buFont typeface="Roboto Light"/>
              <a:buChar char="•"/>
              <a:defRPr sz="1600">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94" name="Google Shape;194;gfe5fe7ee6d_0_64"/>
          <p:cNvSpPr txBox="1">
            <a:spLocks noGrp="1"/>
          </p:cNvSpPr>
          <p:nvPr>
            <p:ph type="body" idx="3"/>
          </p:nvPr>
        </p:nvSpPr>
        <p:spPr>
          <a:xfrm>
            <a:off x="814917" y="1985433"/>
            <a:ext cx="5056800" cy="522800"/>
          </a:xfrm>
          <a:prstGeom prst="rect">
            <a:avLst/>
          </a:prstGeom>
          <a:noFill/>
          <a:ln>
            <a:noFill/>
          </a:ln>
        </p:spPr>
        <p:txBody>
          <a:bodyPr spcFirstLastPara="1" wrap="square" lIns="0" tIns="46800" rIns="0" bIns="45700" anchor="ctr" anchorCtr="0">
            <a:noAutofit/>
          </a:bodyPr>
          <a:lstStyle>
            <a:lvl1pPr marL="609585" lvl="0" indent="-304792" algn="l" rtl="0">
              <a:lnSpc>
                <a:spcPct val="100000"/>
              </a:lnSpc>
              <a:spcBef>
                <a:spcPts val="1000"/>
              </a:spcBef>
              <a:spcAft>
                <a:spcPts val="0"/>
              </a:spcAft>
              <a:buClr>
                <a:schemeClr val="lt1"/>
              </a:buClr>
              <a:buSzPts val="1400"/>
              <a:buFont typeface="Roboto Light"/>
              <a:buNone/>
              <a:defRPr sz="1867" i="0">
                <a:solidFill>
                  <a:schemeClr val="lt1"/>
                </a:solidFill>
                <a:latin typeface="Roboto Light"/>
                <a:ea typeface="Roboto Light"/>
                <a:cs typeface="Roboto Light"/>
                <a:sym typeface="Roboto Light"/>
              </a:defRPr>
            </a:lvl1pPr>
            <a:lvl2pPr marL="1219170" lvl="1" indent="-304792" algn="l"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l" rtl="0">
              <a:lnSpc>
                <a:spcPct val="100000"/>
              </a:lnSpc>
              <a:spcBef>
                <a:spcPts val="500"/>
              </a:spcBef>
              <a:spcAft>
                <a:spcPts val="0"/>
              </a:spcAft>
              <a:buClr>
                <a:schemeClr val="lt1"/>
              </a:buClr>
              <a:buSzPts val="1100"/>
              <a:buNone/>
              <a:defRPr>
                <a:solidFill>
                  <a:schemeClr val="lt1"/>
                </a:solidFill>
              </a:defRPr>
            </a:lvl3pPr>
            <a:lvl4pPr marL="2438339" lvl="3"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95" name="Google Shape;195;gfe5fe7ee6d_0_64"/>
          <p:cNvSpPr txBox="1">
            <a:spLocks noGrp="1"/>
          </p:cNvSpPr>
          <p:nvPr>
            <p:ph type="body" idx="4"/>
          </p:nvPr>
        </p:nvSpPr>
        <p:spPr>
          <a:xfrm>
            <a:off x="6288681" y="1985433"/>
            <a:ext cx="5056800" cy="522800"/>
          </a:xfrm>
          <a:prstGeom prst="rect">
            <a:avLst/>
          </a:prstGeom>
          <a:noFill/>
          <a:ln>
            <a:noFill/>
          </a:ln>
        </p:spPr>
        <p:txBody>
          <a:bodyPr spcFirstLastPara="1" wrap="square" lIns="0" tIns="46800" rIns="0" bIns="45700" anchor="ctr" anchorCtr="0">
            <a:noAutofit/>
          </a:bodyPr>
          <a:lstStyle>
            <a:lvl1pPr marL="609585" lvl="0" indent="-304792" algn="l" rtl="0">
              <a:lnSpc>
                <a:spcPct val="100000"/>
              </a:lnSpc>
              <a:spcBef>
                <a:spcPts val="1000"/>
              </a:spcBef>
              <a:spcAft>
                <a:spcPts val="0"/>
              </a:spcAft>
              <a:buClr>
                <a:schemeClr val="lt1"/>
              </a:buClr>
              <a:buSzPts val="1400"/>
              <a:buFont typeface="Roboto Light"/>
              <a:buNone/>
              <a:defRPr sz="1867" i="0">
                <a:solidFill>
                  <a:schemeClr val="lt1"/>
                </a:solidFill>
                <a:latin typeface="Roboto Light"/>
                <a:ea typeface="Roboto Light"/>
                <a:cs typeface="Roboto Light"/>
                <a:sym typeface="Roboto Light"/>
              </a:defRPr>
            </a:lvl1pPr>
            <a:lvl2pPr marL="1219170" lvl="1" indent="-304792" algn="l" rtl="0">
              <a:lnSpc>
                <a:spcPct val="100000"/>
              </a:lnSpc>
              <a:spcBef>
                <a:spcPts val="500"/>
              </a:spcBef>
              <a:spcAft>
                <a:spcPts val="0"/>
              </a:spcAft>
              <a:buClr>
                <a:schemeClr val="lt1"/>
              </a:buClr>
              <a:buSzPts val="1200"/>
              <a:buFont typeface="Roboto Light"/>
              <a:buNone/>
              <a:defRPr>
                <a:solidFill>
                  <a:schemeClr val="lt1"/>
                </a:solidFill>
                <a:latin typeface="Roboto Light"/>
                <a:ea typeface="Roboto Light"/>
                <a:cs typeface="Roboto Light"/>
                <a:sym typeface="Roboto Light"/>
              </a:defRPr>
            </a:lvl2pPr>
            <a:lvl3pPr marL="1828754" lvl="2" indent="-304792" algn="l" rtl="0">
              <a:lnSpc>
                <a:spcPct val="100000"/>
              </a:lnSpc>
              <a:spcBef>
                <a:spcPts val="500"/>
              </a:spcBef>
              <a:spcAft>
                <a:spcPts val="0"/>
              </a:spcAft>
              <a:buClr>
                <a:schemeClr val="lt1"/>
              </a:buClr>
              <a:buSzPts val="1100"/>
              <a:buNone/>
              <a:defRPr>
                <a:solidFill>
                  <a:schemeClr val="lt1"/>
                </a:solidFill>
              </a:defRPr>
            </a:lvl3pPr>
            <a:lvl4pPr marL="2438339" lvl="3"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4pPr>
            <a:lvl5pPr marL="3047924" lvl="4" indent="-304792" algn="l" rtl="0">
              <a:lnSpc>
                <a:spcPct val="100000"/>
              </a:lnSpc>
              <a:spcBef>
                <a:spcPts val="500"/>
              </a:spcBef>
              <a:spcAft>
                <a:spcPts val="0"/>
              </a:spcAft>
              <a:buClr>
                <a:schemeClr val="lt1"/>
              </a:buClr>
              <a:buSzPts val="1050"/>
              <a:buFont typeface="Roboto Light"/>
              <a:buNone/>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196" name="Google Shape;196;gfe5fe7ee6d_0_64"/>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197" name="Google Shape;197;gfe5fe7ee6d_0_64"/>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2pPr>
            <a:lvl3pPr marR="0" lvl="2"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3pPr>
            <a:lvl4pPr marR="0" lvl="3"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4pPr>
            <a:lvl5pPr marR="0" lvl="4"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5pPr>
            <a:lvl6pPr marR="0" lvl="5"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6pPr>
            <a:lvl7pPr marR="0" lvl="6"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7pPr>
            <a:lvl8pPr marR="0" lvl="7"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8pPr>
            <a:lvl9pPr marR="0" lvl="8"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9pPr>
          </a:lstStyle>
          <a:p>
            <a:pPr>
              <a:buClr>
                <a:srgbClr val="F4F4F1"/>
              </a:buClr>
            </a:pPr>
            <a:endParaRPr>
              <a:solidFill>
                <a:srgbClr val="F4F4F1"/>
              </a:solidFill>
            </a:endParaRPr>
          </a:p>
        </p:txBody>
      </p:sp>
      <p:pic>
        <p:nvPicPr>
          <p:cNvPr id="198" name="Google Shape;198;gfe5fe7ee6d_0_64"/>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36487892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8_Column">
  <p:cSld name="8_Column">
    <p:spTree>
      <p:nvGrpSpPr>
        <p:cNvPr id="1" name="Shape 199"/>
        <p:cNvGrpSpPr/>
        <p:nvPr/>
      </p:nvGrpSpPr>
      <p:grpSpPr>
        <a:xfrm>
          <a:off x="0" y="0"/>
          <a:ext cx="0" cy="0"/>
          <a:chOff x="0" y="0"/>
          <a:chExt cx="0" cy="0"/>
        </a:xfrm>
      </p:grpSpPr>
      <p:sp>
        <p:nvSpPr>
          <p:cNvPr id="200" name="Google Shape;200;p55"/>
          <p:cNvSpPr txBox="1">
            <a:spLocks noGrp="1"/>
          </p:cNvSpPr>
          <p:nvPr>
            <p:ph type="body" idx="1"/>
          </p:nvPr>
        </p:nvSpPr>
        <p:spPr>
          <a:xfrm>
            <a:off x="814917" y="3669401"/>
            <a:ext cx="5056800" cy="26348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01" name="Google Shape;201;p55"/>
          <p:cNvSpPr txBox="1">
            <a:spLocks noGrp="1"/>
          </p:cNvSpPr>
          <p:nvPr>
            <p:ph type="body" idx="2"/>
          </p:nvPr>
        </p:nvSpPr>
        <p:spPr>
          <a:xfrm>
            <a:off x="6296923" y="3243136"/>
            <a:ext cx="5056877" cy="2634849"/>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02" name="Google Shape;202;p55"/>
          <p:cNvSpPr txBox="1">
            <a:spLocks noGrp="1"/>
          </p:cNvSpPr>
          <p:nvPr>
            <p:ph type="body" idx="3"/>
          </p:nvPr>
        </p:nvSpPr>
        <p:spPr>
          <a:xfrm>
            <a:off x="814917" y="3035812"/>
            <a:ext cx="5056800" cy="5228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03" name="Google Shape;203;p55"/>
          <p:cNvSpPr txBox="1">
            <a:spLocks noGrp="1"/>
          </p:cNvSpPr>
          <p:nvPr>
            <p:ph type="body" idx="4"/>
          </p:nvPr>
        </p:nvSpPr>
        <p:spPr>
          <a:xfrm>
            <a:off x="6296967" y="3035805"/>
            <a:ext cx="5056800" cy="7864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04" name="Google Shape;204;p55"/>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05" name="Google Shape;205;p55"/>
          <p:cNvSpPr>
            <a:spLocks noGrp="1"/>
          </p:cNvSpPr>
          <p:nvPr>
            <p:ph type="pic" idx="5"/>
          </p:nvPr>
        </p:nvSpPr>
        <p:spPr>
          <a:xfrm>
            <a:off x="814917" y="522435"/>
            <a:ext cx="5056800" cy="2362400"/>
          </a:xfrm>
          <a:prstGeom prst="rect">
            <a:avLst/>
          </a:prstGeom>
          <a:solidFill>
            <a:srgbClr val="F4F4F1"/>
          </a:solidFill>
          <a:ln>
            <a:noFill/>
          </a:ln>
        </p:spPr>
      </p:sp>
      <p:sp>
        <p:nvSpPr>
          <p:cNvPr id="206" name="Google Shape;206;p55"/>
          <p:cNvSpPr>
            <a:spLocks noGrp="1"/>
          </p:cNvSpPr>
          <p:nvPr>
            <p:ph type="pic" idx="6"/>
          </p:nvPr>
        </p:nvSpPr>
        <p:spPr>
          <a:xfrm>
            <a:off x="6288680" y="500235"/>
            <a:ext cx="5056800" cy="2362400"/>
          </a:xfrm>
          <a:prstGeom prst="rect">
            <a:avLst/>
          </a:prstGeom>
          <a:solidFill>
            <a:srgbClr val="F4F4F1"/>
          </a:solidFill>
          <a:ln>
            <a:noFill/>
          </a:ln>
        </p:spPr>
      </p:sp>
      <p:sp>
        <p:nvSpPr>
          <p:cNvPr id="207" name="Google Shape;207;p55"/>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672148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_Column">
  <p:cSld name="3_Column">
    <p:spTree>
      <p:nvGrpSpPr>
        <p:cNvPr id="1" name="Shape 208"/>
        <p:cNvGrpSpPr/>
        <p:nvPr/>
      </p:nvGrpSpPr>
      <p:grpSpPr>
        <a:xfrm>
          <a:off x="0" y="0"/>
          <a:ext cx="0" cy="0"/>
          <a:chOff x="0" y="0"/>
          <a:chExt cx="0" cy="0"/>
        </a:xfrm>
      </p:grpSpPr>
      <p:sp>
        <p:nvSpPr>
          <p:cNvPr id="209" name="Google Shape;209;p56"/>
          <p:cNvSpPr txBox="1">
            <a:spLocks noGrp="1"/>
          </p:cNvSpPr>
          <p:nvPr>
            <p:ph type="title"/>
          </p:nvPr>
        </p:nvSpPr>
        <p:spPr>
          <a:xfrm>
            <a:off x="814933" y="522433"/>
            <a:ext cx="10538800" cy="1182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10" name="Google Shape;210;p56"/>
          <p:cNvSpPr txBox="1">
            <a:spLocks noGrp="1"/>
          </p:cNvSpPr>
          <p:nvPr>
            <p:ph type="body" idx="1"/>
          </p:nvPr>
        </p:nvSpPr>
        <p:spPr>
          <a:xfrm>
            <a:off x="814918" y="2619023"/>
            <a:ext cx="3282045" cy="3261076"/>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1" name="Google Shape;211;p56"/>
          <p:cNvSpPr txBox="1">
            <a:spLocks noGrp="1"/>
          </p:cNvSpPr>
          <p:nvPr>
            <p:ph type="body" idx="2"/>
          </p:nvPr>
        </p:nvSpPr>
        <p:spPr>
          <a:xfrm>
            <a:off x="814918" y="1985434"/>
            <a:ext cx="3282045"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Font typeface="Roboto Light"/>
              <a:buNone/>
              <a:defRPr>
                <a:latin typeface="Roboto Light"/>
                <a:ea typeface="Roboto Light"/>
                <a:cs typeface="Roboto Light"/>
                <a:sym typeface="Roboto Light"/>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2" name="Google Shape;212;p56"/>
          <p:cNvSpPr txBox="1">
            <a:spLocks noGrp="1"/>
          </p:cNvSpPr>
          <p:nvPr>
            <p:ph type="body" idx="3"/>
          </p:nvPr>
        </p:nvSpPr>
        <p:spPr>
          <a:xfrm>
            <a:off x="4443336" y="2619023"/>
            <a:ext cx="3282045" cy="3261076"/>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3" name="Google Shape;213;p56"/>
          <p:cNvSpPr txBox="1">
            <a:spLocks noGrp="1"/>
          </p:cNvSpPr>
          <p:nvPr>
            <p:ph type="body" idx="4"/>
          </p:nvPr>
        </p:nvSpPr>
        <p:spPr>
          <a:xfrm>
            <a:off x="4443336" y="1985434"/>
            <a:ext cx="3282045"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Font typeface="Roboto Light"/>
              <a:buNone/>
              <a:defRPr>
                <a:latin typeface="Roboto Light"/>
                <a:ea typeface="Roboto Light"/>
                <a:cs typeface="Roboto Light"/>
                <a:sym typeface="Roboto Light"/>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4" name="Google Shape;214;p56"/>
          <p:cNvSpPr txBox="1">
            <a:spLocks noGrp="1"/>
          </p:cNvSpPr>
          <p:nvPr>
            <p:ph type="body" idx="5"/>
          </p:nvPr>
        </p:nvSpPr>
        <p:spPr>
          <a:xfrm>
            <a:off x="8071755" y="2619023"/>
            <a:ext cx="3282045" cy="3261076"/>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5" name="Google Shape;215;p56"/>
          <p:cNvSpPr txBox="1">
            <a:spLocks noGrp="1"/>
          </p:cNvSpPr>
          <p:nvPr>
            <p:ph type="body" idx="6"/>
          </p:nvPr>
        </p:nvSpPr>
        <p:spPr>
          <a:xfrm>
            <a:off x="8071755" y="1985434"/>
            <a:ext cx="3282045"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Font typeface="Roboto Light"/>
              <a:buNone/>
              <a:defRPr sz="1867" i="0">
                <a:solidFill>
                  <a:srgbClr val="1F2937"/>
                </a:solidFill>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100"/>
              <a:buFont typeface="Roboto Light"/>
              <a:buNone/>
              <a:defRPr>
                <a:latin typeface="Roboto Light"/>
                <a:ea typeface="Roboto Light"/>
                <a:cs typeface="Roboto Light"/>
                <a:sym typeface="Roboto Light"/>
              </a:defRPr>
            </a:lvl3pPr>
            <a:lvl4pPr marL="2438339" lvl="3"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16" name="Google Shape;216;p56"/>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17" name="Google Shape;217;p56"/>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03454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218"/>
        <p:cNvGrpSpPr/>
        <p:nvPr/>
      </p:nvGrpSpPr>
      <p:grpSpPr>
        <a:xfrm>
          <a:off x="0" y="0"/>
          <a:ext cx="0" cy="0"/>
          <a:chOff x="0" y="0"/>
          <a:chExt cx="0" cy="0"/>
        </a:xfrm>
      </p:grpSpPr>
      <p:sp>
        <p:nvSpPr>
          <p:cNvPr id="219" name="Google Shape;219;p57"/>
          <p:cNvSpPr txBox="1">
            <a:spLocks noGrp="1"/>
          </p:cNvSpPr>
          <p:nvPr>
            <p:ph type="body" idx="1"/>
          </p:nvPr>
        </p:nvSpPr>
        <p:spPr>
          <a:xfrm>
            <a:off x="8063311" y="2618318"/>
            <a:ext cx="3282949" cy="2743668"/>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gn="l">
              <a:lnSpc>
                <a:spcPct val="114000"/>
              </a:lnSpc>
              <a:spcBef>
                <a:spcPts val="500"/>
              </a:spcBef>
              <a:spcAft>
                <a:spcPts val="0"/>
              </a:spcAft>
              <a:buClr>
                <a:schemeClr val="dk1"/>
              </a:buClr>
              <a:buSzPts val="1050"/>
              <a:buNone/>
              <a:defRPr sz="1400"/>
            </a:lvl3pPr>
            <a:lvl4pPr marL="2438339" lvl="3"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4pPr>
            <a:lvl5pPr marL="3047924" lvl="4"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20" name="Google Shape;220;p57"/>
          <p:cNvSpPr txBox="1">
            <a:spLocks noGrp="1"/>
          </p:cNvSpPr>
          <p:nvPr>
            <p:ph type="body" idx="2"/>
          </p:nvPr>
        </p:nvSpPr>
        <p:spPr>
          <a:xfrm>
            <a:off x="4438663" y="2618318"/>
            <a:ext cx="3282949" cy="2743668"/>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gn="l">
              <a:lnSpc>
                <a:spcPct val="114000"/>
              </a:lnSpc>
              <a:spcBef>
                <a:spcPts val="500"/>
              </a:spcBef>
              <a:spcAft>
                <a:spcPts val="0"/>
              </a:spcAft>
              <a:buClr>
                <a:schemeClr val="dk1"/>
              </a:buClr>
              <a:buSzPts val="1050"/>
              <a:buNone/>
              <a:defRPr sz="1400"/>
            </a:lvl3pPr>
            <a:lvl4pPr marL="2438339" lvl="3"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4pPr>
            <a:lvl5pPr marL="3047924" lvl="4"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21" name="Google Shape;221;p57"/>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22" name="Google Shape;222;p57"/>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23" name="Google Shape;223;p57"/>
          <p:cNvSpPr txBox="1"/>
          <p:nvPr/>
        </p:nvSpPr>
        <p:spPr>
          <a:xfrm>
            <a:off x="752438" y="1847939"/>
            <a:ext cx="1307071" cy="667348"/>
          </a:xfrm>
          <a:prstGeom prst="rect">
            <a:avLst/>
          </a:prstGeom>
          <a:noFill/>
          <a:ln>
            <a:noFill/>
          </a:ln>
        </p:spPr>
        <p:txBody>
          <a:bodyPr spcFirstLastPara="1" wrap="square" lIns="0" tIns="0" rIns="0" bIns="0" anchor="t" anchorCtr="0">
            <a:noAutofit/>
          </a:bodyPr>
          <a:lstStyle/>
          <a:p>
            <a:pPr>
              <a:buClr>
                <a:srgbClr val="000000"/>
              </a:buClr>
              <a:buSzPts val="6600"/>
              <a:buFont typeface="Arial"/>
              <a:buNone/>
            </a:pPr>
            <a:r>
              <a:rPr lang="en-CA" sz="8800" kern="0">
                <a:solidFill>
                  <a:srgbClr val="00286B"/>
                </a:solidFill>
                <a:ea typeface="Arial"/>
                <a:cs typeface="Arial"/>
                <a:sym typeface="Arial"/>
              </a:rPr>
              <a:t>“</a:t>
            </a:r>
            <a:endParaRPr sz="1867" kern="0">
              <a:solidFill>
                <a:srgbClr val="000000"/>
              </a:solidFill>
              <a:ea typeface="Arial"/>
              <a:cs typeface="Arial"/>
              <a:sym typeface="Arial"/>
            </a:endParaRPr>
          </a:p>
        </p:txBody>
      </p:sp>
      <p:sp>
        <p:nvSpPr>
          <p:cNvPr id="224" name="Google Shape;224;p57"/>
          <p:cNvSpPr txBox="1"/>
          <p:nvPr/>
        </p:nvSpPr>
        <p:spPr>
          <a:xfrm>
            <a:off x="4388070" y="1847939"/>
            <a:ext cx="1307071" cy="667348"/>
          </a:xfrm>
          <a:prstGeom prst="rect">
            <a:avLst/>
          </a:prstGeom>
          <a:noFill/>
          <a:ln>
            <a:noFill/>
          </a:ln>
        </p:spPr>
        <p:txBody>
          <a:bodyPr spcFirstLastPara="1" wrap="square" lIns="0" tIns="0" rIns="0" bIns="0" anchor="t" anchorCtr="0">
            <a:noAutofit/>
          </a:bodyPr>
          <a:lstStyle/>
          <a:p>
            <a:pPr>
              <a:buClr>
                <a:srgbClr val="000000"/>
              </a:buClr>
              <a:buSzPts val="6600"/>
              <a:buFont typeface="Arial"/>
              <a:buNone/>
            </a:pPr>
            <a:r>
              <a:rPr lang="en-CA" sz="8800" kern="0">
                <a:solidFill>
                  <a:srgbClr val="00286B"/>
                </a:solidFill>
                <a:ea typeface="Arial"/>
                <a:cs typeface="Arial"/>
                <a:sym typeface="Arial"/>
              </a:rPr>
              <a:t>“</a:t>
            </a:r>
            <a:endParaRPr sz="1867" kern="0">
              <a:solidFill>
                <a:srgbClr val="000000"/>
              </a:solidFill>
              <a:ea typeface="Arial"/>
              <a:cs typeface="Arial"/>
              <a:sym typeface="Arial"/>
            </a:endParaRPr>
          </a:p>
        </p:txBody>
      </p:sp>
      <p:sp>
        <p:nvSpPr>
          <p:cNvPr id="225" name="Google Shape;225;p57"/>
          <p:cNvSpPr txBox="1"/>
          <p:nvPr/>
        </p:nvSpPr>
        <p:spPr>
          <a:xfrm>
            <a:off x="8001735" y="1847939"/>
            <a:ext cx="1307071" cy="667348"/>
          </a:xfrm>
          <a:prstGeom prst="rect">
            <a:avLst/>
          </a:prstGeom>
          <a:noFill/>
          <a:ln>
            <a:noFill/>
          </a:ln>
        </p:spPr>
        <p:txBody>
          <a:bodyPr spcFirstLastPara="1" wrap="square" lIns="0" tIns="0" rIns="0" bIns="0" anchor="t" anchorCtr="0">
            <a:noAutofit/>
          </a:bodyPr>
          <a:lstStyle/>
          <a:p>
            <a:pPr>
              <a:buClr>
                <a:srgbClr val="000000"/>
              </a:buClr>
              <a:buSzPts val="6600"/>
              <a:buFont typeface="Arial"/>
              <a:buNone/>
            </a:pPr>
            <a:r>
              <a:rPr lang="en-CA" sz="8800" kern="0">
                <a:solidFill>
                  <a:srgbClr val="00286B"/>
                </a:solidFill>
                <a:ea typeface="Arial"/>
                <a:cs typeface="Arial"/>
                <a:sym typeface="Arial"/>
              </a:rPr>
              <a:t>“</a:t>
            </a:r>
            <a:endParaRPr sz="1867" kern="0">
              <a:solidFill>
                <a:srgbClr val="000000"/>
              </a:solidFill>
              <a:ea typeface="Arial"/>
              <a:cs typeface="Arial"/>
              <a:sym typeface="Arial"/>
            </a:endParaRPr>
          </a:p>
        </p:txBody>
      </p:sp>
      <p:sp>
        <p:nvSpPr>
          <p:cNvPr id="226" name="Google Shape;226;p57"/>
          <p:cNvSpPr txBox="1">
            <a:spLocks noGrp="1"/>
          </p:cNvSpPr>
          <p:nvPr>
            <p:ph type="body" idx="3"/>
          </p:nvPr>
        </p:nvSpPr>
        <p:spPr>
          <a:xfrm>
            <a:off x="814013" y="2618317"/>
            <a:ext cx="3282800" cy="2743600"/>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gn="l">
              <a:lnSpc>
                <a:spcPct val="114000"/>
              </a:lnSpc>
              <a:spcBef>
                <a:spcPts val="500"/>
              </a:spcBef>
              <a:spcAft>
                <a:spcPts val="0"/>
              </a:spcAft>
              <a:buClr>
                <a:schemeClr val="dk1"/>
              </a:buClr>
              <a:buSzPts val="1050"/>
              <a:buNone/>
              <a:defRPr sz="1400"/>
            </a:lvl3pPr>
            <a:lvl4pPr marL="2438339" lvl="3"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4pPr>
            <a:lvl5pPr marL="3047924" lvl="4" indent="-304792" algn="l">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27" name="Google Shape;227;p57"/>
          <p:cNvSpPr txBox="1">
            <a:spLocks noGrp="1"/>
          </p:cNvSpPr>
          <p:nvPr>
            <p:ph type="body" idx="4"/>
          </p:nvPr>
        </p:nvSpPr>
        <p:spPr>
          <a:xfrm>
            <a:off x="814014" y="5474102"/>
            <a:ext cx="3282949" cy="365127"/>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800"/>
              <a:buNone/>
              <a:defRPr sz="1067"/>
            </a:lvl1pPr>
            <a:lvl2pPr marL="1219170" lvl="1" indent="-406390" algn="l">
              <a:lnSpc>
                <a:spcPct val="114000"/>
              </a:lnSpc>
              <a:spcBef>
                <a:spcPts val="500"/>
              </a:spcBef>
              <a:spcAft>
                <a:spcPts val="0"/>
              </a:spcAft>
              <a:buClr>
                <a:schemeClr val="dk1"/>
              </a:buClr>
              <a:buSzPts val="1200"/>
              <a:buChar char="•"/>
              <a:defRPr sz="1600"/>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Char char="•"/>
              <a:defRPr sz="1600"/>
            </a:lvl4pPr>
            <a:lvl5pPr marL="3047924" lvl="4" indent="-406390" algn="l">
              <a:lnSpc>
                <a:spcPct val="114000"/>
              </a:lnSpc>
              <a:spcBef>
                <a:spcPts val="500"/>
              </a:spcBef>
              <a:spcAft>
                <a:spcPts val="0"/>
              </a:spcAft>
              <a:buClr>
                <a:schemeClr val="dk1"/>
              </a:buClr>
              <a:buSzPts val="1200"/>
              <a:buChar char="•"/>
              <a:defRPr sz="16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28" name="Google Shape;228;p57"/>
          <p:cNvSpPr txBox="1">
            <a:spLocks noGrp="1"/>
          </p:cNvSpPr>
          <p:nvPr>
            <p:ph type="body" idx="5"/>
          </p:nvPr>
        </p:nvSpPr>
        <p:spPr>
          <a:xfrm>
            <a:off x="4454526" y="5474102"/>
            <a:ext cx="3282949" cy="365127"/>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800"/>
              <a:buNone/>
              <a:defRPr sz="1067"/>
            </a:lvl1pPr>
            <a:lvl2pPr marL="1219170" lvl="1" indent="-406390" algn="l">
              <a:lnSpc>
                <a:spcPct val="114000"/>
              </a:lnSpc>
              <a:spcBef>
                <a:spcPts val="500"/>
              </a:spcBef>
              <a:spcAft>
                <a:spcPts val="0"/>
              </a:spcAft>
              <a:buClr>
                <a:schemeClr val="dk1"/>
              </a:buClr>
              <a:buSzPts val="1200"/>
              <a:buChar char="•"/>
              <a:defRPr sz="1600"/>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Char char="•"/>
              <a:defRPr sz="1600"/>
            </a:lvl4pPr>
            <a:lvl5pPr marL="3047924" lvl="4" indent="-406390" algn="l">
              <a:lnSpc>
                <a:spcPct val="114000"/>
              </a:lnSpc>
              <a:spcBef>
                <a:spcPts val="500"/>
              </a:spcBef>
              <a:spcAft>
                <a:spcPts val="0"/>
              </a:spcAft>
              <a:buClr>
                <a:schemeClr val="dk1"/>
              </a:buClr>
              <a:buSzPts val="1200"/>
              <a:buChar char="•"/>
              <a:defRPr sz="16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29" name="Google Shape;229;p57"/>
          <p:cNvSpPr txBox="1">
            <a:spLocks noGrp="1"/>
          </p:cNvSpPr>
          <p:nvPr>
            <p:ph type="body" idx="6"/>
          </p:nvPr>
        </p:nvSpPr>
        <p:spPr>
          <a:xfrm>
            <a:off x="8095044" y="5474068"/>
            <a:ext cx="3282800" cy="365200"/>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800"/>
              <a:buNone/>
              <a:defRPr sz="1067"/>
            </a:lvl1pPr>
            <a:lvl2pPr marL="1219170" lvl="1" indent="-406390" algn="l">
              <a:lnSpc>
                <a:spcPct val="114000"/>
              </a:lnSpc>
              <a:spcBef>
                <a:spcPts val="500"/>
              </a:spcBef>
              <a:spcAft>
                <a:spcPts val="0"/>
              </a:spcAft>
              <a:buClr>
                <a:schemeClr val="dk1"/>
              </a:buClr>
              <a:buSzPts val="1200"/>
              <a:buChar char="•"/>
              <a:defRPr sz="1600"/>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Char char="•"/>
              <a:defRPr sz="1600"/>
            </a:lvl4pPr>
            <a:lvl5pPr marL="3047924" lvl="4" indent="-406390" algn="l">
              <a:lnSpc>
                <a:spcPct val="114000"/>
              </a:lnSpc>
              <a:spcBef>
                <a:spcPts val="500"/>
              </a:spcBef>
              <a:spcAft>
                <a:spcPts val="0"/>
              </a:spcAft>
              <a:buClr>
                <a:schemeClr val="dk1"/>
              </a:buClr>
              <a:buSzPts val="1200"/>
              <a:buChar char="•"/>
              <a:defRPr sz="16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0" name="Google Shape;230;p57"/>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71317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7_Column">
  <p:cSld name="7_Column">
    <p:spTree>
      <p:nvGrpSpPr>
        <p:cNvPr id="1" name="Shape 231"/>
        <p:cNvGrpSpPr/>
        <p:nvPr/>
      </p:nvGrpSpPr>
      <p:grpSpPr>
        <a:xfrm>
          <a:off x="0" y="0"/>
          <a:ext cx="0" cy="0"/>
          <a:chOff x="0" y="0"/>
          <a:chExt cx="0" cy="0"/>
        </a:xfrm>
      </p:grpSpPr>
      <p:sp>
        <p:nvSpPr>
          <p:cNvPr id="232" name="Google Shape;232;p58"/>
          <p:cNvSpPr txBox="1">
            <a:spLocks noGrp="1"/>
          </p:cNvSpPr>
          <p:nvPr>
            <p:ph type="body" idx="1"/>
          </p:nvPr>
        </p:nvSpPr>
        <p:spPr>
          <a:xfrm>
            <a:off x="814917" y="3765568"/>
            <a:ext cx="3282000" cy="26348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33" name="Google Shape;233;p58"/>
          <p:cNvSpPr txBox="1">
            <a:spLocks noGrp="1"/>
          </p:cNvSpPr>
          <p:nvPr>
            <p:ph type="body" idx="2"/>
          </p:nvPr>
        </p:nvSpPr>
        <p:spPr>
          <a:xfrm>
            <a:off x="814917" y="3131979"/>
            <a:ext cx="3282000" cy="5228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None/>
              <a:defRPr sz="1867" b="1" i="0">
                <a:solidFill>
                  <a:srgbClr val="1F2937"/>
                </a:solidFill>
                <a:latin typeface="Arial"/>
                <a:ea typeface="Arial"/>
                <a:cs typeface="Arial"/>
                <a:sym typeface="Arial"/>
              </a:defRPr>
            </a:lvl1pPr>
            <a:lvl2pPr marL="1219170" lvl="1" indent="-304792" algn="l">
              <a:lnSpc>
                <a:spcPct val="100000"/>
              </a:lnSpc>
              <a:spcBef>
                <a:spcPts val="500"/>
              </a:spcBef>
              <a:spcAft>
                <a:spcPts val="0"/>
              </a:spcAft>
              <a:buClr>
                <a:schemeClr val="dk1"/>
              </a:buClr>
              <a:buSzPts val="1200"/>
              <a:buNone/>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None/>
              <a:defRPr/>
            </a:lvl4pPr>
            <a:lvl5pPr marL="3047924" lvl="4" indent="-304792" algn="l">
              <a:lnSpc>
                <a:spcPct val="100000"/>
              </a:lnSpc>
              <a:spcBef>
                <a:spcPts val="500"/>
              </a:spcBef>
              <a:spcAft>
                <a:spcPts val="0"/>
              </a:spcAft>
              <a:buClr>
                <a:schemeClr val="dk1"/>
              </a:buClr>
              <a:buSzPts val="1050"/>
              <a:buNone/>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4" name="Google Shape;234;p58"/>
          <p:cNvSpPr txBox="1">
            <a:spLocks noGrp="1"/>
          </p:cNvSpPr>
          <p:nvPr>
            <p:ph type="body" idx="3"/>
          </p:nvPr>
        </p:nvSpPr>
        <p:spPr>
          <a:xfrm>
            <a:off x="4443336" y="3765568"/>
            <a:ext cx="3282000" cy="26348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35" name="Google Shape;235;p58"/>
          <p:cNvSpPr txBox="1">
            <a:spLocks noGrp="1"/>
          </p:cNvSpPr>
          <p:nvPr>
            <p:ph type="body" idx="4"/>
          </p:nvPr>
        </p:nvSpPr>
        <p:spPr>
          <a:xfrm>
            <a:off x="4443336" y="3131979"/>
            <a:ext cx="3282000" cy="5228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None/>
              <a:defRPr sz="1867" b="1" i="0">
                <a:solidFill>
                  <a:srgbClr val="1F2937"/>
                </a:solidFill>
                <a:latin typeface="Arial"/>
                <a:ea typeface="Arial"/>
                <a:cs typeface="Arial"/>
                <a:sym typeface="Arial"/>
              </a:defRPr>
            </a:lvl1pPr>
            <a:lvl2pPr marL="1219170" lvl="1" indent="-304792" algn="l">
              <a:lnSpc>
                <a:spcPct val="100000"/>
              </a:lnSpc>
              <a:spcBef>
                <a:spcPts val="500"/>
              </a:spcBef>
              <a:spcAft>
                <a:spcPts val="0"/>
              </a:spcAft>
              <a:buClr>
                <a:schemeClr val="dk1"/>
              </a:buClr>
              <a:buSzPts val="1200"/>
              <a:buNone/>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None/>
              <a:defRPr/>
            </a:lvl4pPr>
            <a:lvl5pPr marL="3047924" lvl="4" indent="-304792" algn="l">
              <a:lnSpc>
                <a:spcPct val="100000"/>
              </a:lnSpc>
              <a:spcBef>
                <a:spcPts val="500"/>
              </a:spcBef>
              <a:spcAft>
                <a:spcPts val="0"/>
              </a:spcAft>
              <a:buClr>
                <a:schemeClr val="dk1"/>
              </a:buClr>
              <a:buSzPts val="1050"/>
              <a:buNone/>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6" name="Google Shape;236;p58"/>
          <p:cNvSpPr txBox="1">
            <a:spLocks noGrp="1"/>
          </p:cNvSpPr>
          <p:nvPr>
            <p:ph type="body" idx="5"/>
          </p:nvPr>
        </p:nvSpPr>
        <p:spPr>
          <a:xfrm>
            <a:off x="8071755" y="3765568"/>
            <a:ext cx="3282000" cy="26348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2pPr>
            <a:lvl3pPr marL="1828754" lvl="2" indent="-406390" algn="l">
              <a:lnSpc>
                <a:spcPct val="114000"/>
              </a:lnSpc>
              <a:spcBef>
                <a:spcPts val="500"/>
              </a:spcBef>
              <a:spcAft>
                <a:spcPts val="0"/>
              </a:spcAft>
              <a:buClr>
                <a:schemeClr val="dk1"/>
              </a:buClr>
              <a:buSzPts val="1200"/>
              <a:buChar char="•"/>
              <a:defRPr sz="1600"/>
            </a:lvl3pPr>
            <a:lvl4pPr marL="2438339" lvl="3"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4pPr>
            <a:lvl5pPr marL="3047924" lvl="4" indent="-406390" algn="l">
              <a:lnSpc>
                <a:spcPct val="114000"/>
              </a:lnSpc>
              <a:spcBef>
                <a:spcPts val="500"/>
              </a:spcBef>
              <a:spcAft>
                <a:spcPts val="0"/>
              </a:spcAft>
              <a:buClr>
                <a:schemeClr val="dk1"/>
              </a:buClr>
              <a:buSzPts val="1200"/>
              <a:buFont typeface="Roboto Light"/>
              <a:buChar char="•"/>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37" name="Google Shape;237;p58"/>
          <p:cNvSpPr txBox="1">
            <a:spLocks noGrp="1"/>
          </p:cNvSpPr>
          <p:nvPr>
            <p:ph type="body" idx="6"/>
          </p:nvPr>
        </p:nvSpPr>
        <p:spPr>
          <a:xfrm>
            <a:off x="8071755" y="3131979"/>
            <a:ext cx="3282000" cy="5228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rgbClr val="1F2937"/>
              </a:buClr>
              <a:buSzPts val="1400"/>
              <a:buNone/>
              <a:defRPr sz="1867" b="1" i="0">
                <a:solidFill>
                  <a:srgbClr val="1F2937"/>
                </a:solidFill>
                <a:latin typeface="Arial"/>
                <a:ea typeface="Arial"/>
                <a:cs typeface="Arial"/>
                <a:sym typeface="Arial"/>
              </a:defRPr>
            </a:lvl1pPr>
            <a:lvl2pPr marL="1219170" lvl="1" indent="-304792" algn="l">
              <a:lnSpc>
                <a:spcPct val="100000"/>
              </a:lnSpc>
              <a:spcBef>
                <a:spcPts val="500"/>
              </a:spcBef>
              <a:spcAft>
                <a:spcPts val="0"/>
              </a:spcAft>
              <a:buClr>
                <a:schemeClr val="dk1"/>
              </a:buClr>
              <a:buSzPts val="1200"/>
              <a:buNone/>
              <a:defRPr/>
            </a:lvl2pPr>
            <a:lvl3pPr marL="1828754" lvl="2" indent="-304792" algn="l">
              <a:lnSpc>
                <a:spcPct val="100000"/>
              </a:lnSpc>
              <a:spcBef>
                <a:spcPts val="500"/>
              </a:spcBef>
              <a:spcAft>
                <a:spcPts val="0"/>
              </a:spcAft>
              <a:buClr>
                <a:schemeClr val="dk1"/>
              </a:buClr>
              <a:buSzPts val="1100"/>
              <a:buNone/>
              <a:defRPr/>
            </a:lvl3pPr>
            <a:lvl4pPr marL="2438339" lvl="3" indent="-304792" algn="l">
              <a:lnSpc>
                <a:spcPct val="100000"/>
              </a:lnSpc>
              <a:spcBef>
                <a:spcPts val="500"/>
              </a:spcBef>
              <a:spcAft>
                <a:spcPts val="0"/>
              </a:spcAft>
              <a:buClr>
                <a:schemeClr val="dk1"/>
              </a:buClr>
              <a:buSzPts val="1050"/>
              <a:buNone/>
              <a:defRPr/>
            </a:lvl4pPr>
            <a:lvl5pPr marL="3047924" lvl="4" indent="-304792" algn="l">
              <a:lnSpc>
                <a:spcPct val="100000"/>
              </a:lnSpc>
              <a:spcBef>
                <a:spcPts val="500"/>
              </a:spcBef>
              <a:spcAft>
                <a:spcPts val="0"/>
              </a:spcAft>
              <a:buClr>
                <a:schemeClr val="dk1"/>
              </a:buClr>
              <a:buSzPts val="1050"/>
              <a:buNone/>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8" name="Google Shape;238;p58"/>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39" name="Google Shape;239;p58"/>
          <p:cNvSpPr>
            <a:spLocks noGrp="1"/>
          </p:cNvSpPr>
          <p:nvPr>
            <p:ph type="pic" idx="7"/>
          </p:nvPr>
        </p:nvSpPr>
        <p:spPr>
          <a:xfrm>
            <a:off x="814917" y="522435"/>
            <a:ext cx="3282800" cy="2362400"/>
          </a:xfrm>
          <a:prstGeom prst="rect">
            <a:avLst/>
          </a:prstGeom>
          <a:solidFill>
            <a:srgbClr val="F4F4F1"/>
          </a:solidFill>
          <a:ln>
            <a:noFill/>
          </a:ln>
        </p:spPr>
      </p:sp>
      <p:sp>
        <p:nvSpPr>
          <p:cNvPr id="240" name="Google Shape;240;p58"/>
          <p:cNvSpPr>
            <a:spLocks noGrp="1"/>
          </p:cNvSpPr>
          <p:nvPr>
            <p:ph type="pic" idx="8"/>
          </p:nvPr>
        </p:nvSpPr>
        <p:spPr>
          <a:xfrm>
            <a:off x="4454525" y="522435"/>
            <a:ext cx="3282800" cy="2362400"/>
          </a:xfrm>
          <a:prstGeom prst="rect">
            <a:avLst/>
          </a:prstGeom>
          <a:solidFill>
            <a:srgbClr val="F4F4F1"/>
          </a:solidFill>
          <a:ln>
            <a:noFill/>
          </a:ln>
        </p:spPr>
      </p:sp>
      <p:sp>
        <p:nvSpPr>
          <p:cNvPr id="241" name="Google Shape;241;p58"/>
          <p:cNvSpPr>
            <a:spLocks noGrp="1"/>
          </p:cNvSpPr>
          <p:nvPr>
            <p:ph type="pic" idx="9"/>
          </p:nvPr>
        </p:nvSpPr>
        <p:spPr>
          <a:xfrm>
            <a:off x="8094133" y="522435"/>
            <a:ext cx="3282800" cy="2362400"/>
          </a:xfrm>
          <a:prstGeom prst="rect">
            <a:avLst/>
          </a:prstGeom>
          <a:solidFill>
            <a:srgbClr val="F4F4F1"/>
          </a:solidFill>
          <a:ln>
            <a:noFill/>
          </a:ln>
        </p:spPr>
      </p:sp>
      <p:sp>
        <p:nvSpPr>
          <p:cNvPr id="242" name="Google Shape;242;p58"/>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519456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_Column">
  <p:cSld name="4_Column">
    <p:spTree>
      <p:nvGrpSpPr>
        <p:cNvPr id="1" name="Shape 243"/>
        <p:cNvGrpSpPr/>
        <p:nvPr/>
      </p:nvGrpSpPr>
      <p:grpSpPr>
        <a:xfrm>
          <a:off x="0" y="0"/>
          <a:ext cx="0" cy="0"/>
          <a:chOff x="0" y="0"/>
          <a:chExt cx="0" cy="0"/>
        </a:xfrm>
      </p:grpSpPr>
      <p:sp>
        <p:nvSpPr>
          <p:cNvPr id="244" name="Google Shape;244;p59"/>
          <p:cNvSpPr txBox="1">
            <a:spLocks noGrp="1"/>
          </p:cNvSpPr>
          <p:nvPr>
            <p:ph type="body" idx="1"/>
          </p:nvPr>
        </p:nvSpPr>
        <p:spPr>
          <a:xfrm>
            <a:off x="824979" y="3826933"/>
            <a:ext cx="2214555" cy="2051051"/>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2pPr>
            <a:lvl3pPr marL="1828754" lvl="2" indent="-304792" algn="l">
              <a:lnSpc>
                <a:spcPct val="100000"/>
              </a:lnSpc>
              <a:spcBef>
                <a:spcPts val="500"/>
              </a:spcBef>
              <a:spcAft>
                <a:spcPts val="0"/>
              </a:spcAft>
              <a:buSzPts val="1200"/>
              <a:buNone/>
              <a:defRPr sz="1600"/>
            </a:lvl3pPr>
            <a:lvl4pPr marL="2438339" lvl="3"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45" name="Google Shape;245;p59"/>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46" name="Google Shape;246;p59"/>
          <p:cNvSpPr txBox="1">
            <a:spLocks noGrp="1"/>
          </p:cNvSpPr>
          <p:nvPr>
            <p:ph type="body" idx="2"/>
          </p:nvPr>
        </p:nvSpPr>
        <p:spPr>
          <a:xfrm>
            <a:off x="824979" y="3194050"/>
            <a:ext cx="2214280"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SzPts val="1400"/>
              <a:buFont typeface="Roboto Light"/>
              <a:buNone/>
              <a:defRPr sz="1867" i="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SzPts val="1100"/>
              <a:buNone/>
              <a:defRPr/>
            </a:lvl3pPr>
            <a:lvl4pPr marL="2438339" lvl="3"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47" name="Google Shape;247;p59"/>
          <p:cNvSpPr txBox="1">
            <a:spLocks noGrp="1"/>
          </p:cNvSpPr>
          <p:nvPr>
            <p:ph type="body" idx="3"/>
          </p:nvPr>
        </p:nvSpPr>
        <p:spPr>
          <a:xfrm>
            <a:off x="3604376" y="3194050"/>
            <a:ext cx="2214280"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SzPts val="1400"/>
              <a:buFont typeface="Roboto Light"/>
              <a:buNone/>
              <a:defRPr sz="1867" i="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SzPts val="1100"/>
              <a:buNone/>
              <a:defRPr/>
            </a:lvl3pPr>
            <a:lvl4pPr marL="2438339" lvl="3"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48" name="Google Shape;248;p59"/>
          <p:cNvSpPr txBox="1">
            <a:spLocks noGrp="1"/>
          </p:cNvSpPr>
          <p:nvPr>
            <p:ph type="body" idx="4"/>
          </p:nvPr>
        </p:nvSpPr>
        <p:spPr>
          <a:xfrm>
            <a:off x="6373469" y="3194050"/>
            <a:ext cx="2214280"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SzPts val="1400"/>
              <a:buFont typeface="Roboto Light"/>
              <a:buNone/>
              <a:defRPr sz="1867" i="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SzPts val="1100"/>
              <a:buNone/>
              <a:defRPr/>
            </a:lvl3pPr>
            <a:lvl4pPr marL="2438339" lvl="3"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49" name="Google Shape;249;p59"/>
          <p:cNvSpPr txBox="1">
            <a:spLocks noGrp="1"/>
          </p:cNvSpPr>
          <p:nvPr>
            <p:ph type="body" idx="5"/>
          </p:nvPr>
        </p:nvSpPr>
        <p:spPr>
          <a:xfrm>
            <a:off x="9129340" y="3194050"/>
            <a:ext cx="2214280" cy="522817"/>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SzPts val="1400"/>
              <a:buFont typeface="Roboto Light"/>
              <a:buNone/>
              <a:defRPr sz="1867" i="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a:latin typeface="Roboto Light"/>
                <a:ea typeface="Roboto Light"/>
                <a:cs typeface="Roboto Light"/>
                <a:sym typeface="Roboto Light"/>
              </a:defRPr>
            </a:lvl2pPr>
            <a:lvl3pPr marL="1828754" lvl="2" indent="-304792" algn="l">
              <a:lnSpc>
                <a:spcPct val="100000"/>
              </a:lnSpc>
              <a:spcBef>
                <a:spcPts val="500"/>
              </a:spcBef>
              <a:spcAft>
                <a:spcPts val="0"/>
              </a:spcAft>
              <a:buSzPts val="1100"/>
              <a:buNone/>
              <a:defRPr/>
            </a:lvl3pPr>
            <a:lvl4pPr marL="2438339" lvl="3"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4pPr>
            <a:lvl5pPr marL="3047924" lvl="4" indent="-304792" algn="l">
              <a:lnSpc>
                <a:spcPct val="100000"/>
              </a:lnSpc>
              <a:spcBef>
                <a:spcPts val="500"/>
              </a:spcBef>
              <a:spcAft>
                <a:spcPts val="0"/>
              </a:spcAft>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50" name="Google Shape;250;p59"/>
          <p:cNvSpPr txBox="1">
            <a:spLocks noGrp="1"/>
          </p:cNvSpPr>
          <p:nvPr>
            <p:ph type="body" idx="6"/>
          </p:nvPr>
        </p:nvSpPr>
        <p:spPr>
          <a:xfrm>
            <a:off x="3604101" y="3826933"/>
            <a:ext cx="2214555" cy="2051051"/>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2pPr>
            <a:lvl3pPr marL="1828754" lvl="2" indent="-304792" algn="l">
              <a:lnSpc>
                <a:spcPct val="100000"/>
              </a:lnSpc>
              <a:spcBef>
                <a:spcPts val="500"/>
              </a:spcBef>
              <a:spcAft>
                <a:spcPts val="0"/>
              </a:spcAft>
              <a:buSzPts val="1200"/>
              <a:buNone/>
              <a:defRPr sz="1600"/>
            </a:lvl3pPr>
            <a:lvl4pPr marL="2438339" lvl="3"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51" name="Google Shape;251;p59"/>
          <p:cNvSpPr txBox="1">
            <a:spLocks noGrp="1"/>
          </p:cNvSpPr>
          <p:nvPr>
            <p:ph type="body" idx="7"/>
          </p:nvPr>
        </p:nvSpPr>
        <p:spPr>
          <a:xfrm>
            <a:off x="6383224" y="3826933"/>
            <a:ext cx="2214555" cy="2051051"/>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2pPr>
            <a:lvl3pPr marL="1828754" lvl="2" indent="-304792" algn="l">
              <a:lnSpc>
                <a:spcPct val="100000"/>
              </a:lnSpc>
              <a:spcBef>
                <a:spcPts val="500"/>
              </a:spcBef>
              <a:spcAft>
                <a:spcPts val="0"/>
              </a:spcAft>
              <a:buSzPts val="1200"/>
              <a:buNone/>
              <a:defRPr sz="1600"/>
            </a:lvl3pPr>
            <a:lvl4pPr marL="2438339" lvl="3"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52" name="Google Shape;252;p59"/>
          <p:cNvSpPr txBox="1">
            <a:spLocks noGrp="1"/>
          </p:cNvSpPr>
          <p:nvPr>
            <p:ph type="body" idx="8"/>
          </p:nvPr>
        </p:nvSpPr>
        <p:spPr>
          <a:xfrm>
            <a:off x="9139245" y="3826933"/>
            <a:ext cx="2214555" cy="2051051"/>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2pPr>
            <a:lvl3pPr marL="1828754" lvl="2" indent="-304792" algn="l">
              <a:lnSpc>
                <a:spcPct val="100000"/>
              </a:lnSpc>
              <a:spcBef>
                <a:spcPts val="500"/>
              </a:spcBef>
              <a:spcAft>
                <a:spcPts val="0"/>
              </a:spcAft>
              <a:buSzPts val="1200"/>
              <a:buNone/>
              <a:defRPr sz="1600"/>
            </a:lvl3pPr>
            <a:lvl4pPr marL="2438339" lvl="3"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253" name="Google Shape;253;p5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54" name="Google Shape;254;p5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82488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5"/>
        <p:cNvGrpSpPr/>
        <p:nvPr/>
      </p:nvGrpSpPr>
      <p:grpSpPr>
        <a:xfrm>
          <a:off x="0" y="0"/>
          <a:ext cx="0" cy="0"/>
          <a:chOff x="0" y="0"/>
          <a:chExt cx="0" cy="0"/>
        </a:xfrm>
      </p:grpSpPr>
      <p:sp>
        <p:nvSpPr>
          <p:cNvPr id="256" name="Google Shape;256;p60"/>
          <p:cNvSpPr/>
          <p:nvPr/>
        </p:nvSpPr>
        <p:spPr>
          <a:xfrm>
            <a:off x="5287925" y="0"/>
            <a:ext cx="6904075" cy="6858000"/>
          </a:xfrm>
          <a:prstGeom prst="rect">
            <a:avLst/>
          </a:prstGeom>
          <a:solidFill>
            <a:schemeClr val="lt2"/>
          </a:solidFill>
          <a:ln>
            <a:noFill/>
          </a:ln>
        </p:spPr>
        <p:txBody>
          <a:bodyPr spcFirstLastPara="1" wrap="square" lIns="121900" tIns="60933" rIns="121900" bIns="60933" anchor="ctr" anchorCtr="0">
            <a:noAutofit/>
          </a:bodyPr>
          <a:lstStyle/>
          <a:p>
            <a:pPr algn="ctr">
              <a:buClr>
                <a:srgbClr val="000000"/>
              </a:buClr>
              <a:buSzPts val="1800"/>
              <a:buFont typeface="Arial"/>
              <a:buNone/>
            </a:pPr>
            <a:endParaRPr sz="2400" kern="0">
              <a:solidFill>
                <a:srgbClr val="FFFFFF"/>
              </a:solidFill>
              <a:latin typeface="Calibri"/>
              <a:ea typeface="Calibri"/>
              <a:cs typeface="Calibri"/>
              <a:sym typeface="Calibri"/>
            </a:endParaRPr>
          </a:p>
        </p:txBody>
      </p:sp>
      <p:sp>
        <p:nvSpPr>
          <p:cNvPr id="257" name="Google Shape;257;p60"/>
          <p:cNvSpPr txBox="1">
            <a:spLocks noGrp="1"/>
          </p:cNvSpPr>
          <p:nvPr>
            <p:ph type="title"/>
          </p:nvPr>
        </p:nvSpPr>
        <p:spPr>
          <a:xfrm>
            <a:off x="814919" y="1393999"/>
            <a:ext cx="4005175" cy="1325563"/>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60"/>
          <p:cNvSpPr txBox="1">
            <a:spLocks noGrp="1"/>
          </p:cNvSpPr>
          <p:nvPr>
            <p:ph type="body" idx="1"/>
          </p:nvPr>
        </p:nvSpPr>
        <p:spPr>
          <a:xfrm>
            <a:off x="814919" y="2928227"/>
            <a:ext cx="4005175" cy="2949759"/>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393690" algn="l">
              <a:lnSpc>
                <a:spcPct val="114000"/>
              </a:lnSpc>
              <a:spcBef>
                <a:spcPts val="500"/>
              </a:spcBef>
              <a:spcAft>
                <a:spcPts val="0"/>
              </a:spcAft>
              <a:buClr>
                <a:schemeClr val="dk1"/>
              </a:buClr>
              <a:buSzPts val="1050"/>
              <a:buFont typeface="Roboto Light"/>
              <a:buChar char="•"/>
              <a:defRPr sz="1400">
                <a:latin typeface="Roboto Light"/>
                <a:ea typeface="Roboto Light"/>
                <a:cs typeface="Roboto Light"/>
                <a:sym typeface="Roboto Light"/>
              </a:defRPr>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59" name="Google Shape;259;p6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60" name="Google Shape;260;p60"/>
          <p:cNvSpPr txBox="1">
            <a:spLocks noGrp="1"/>
          </p:cNvSpPr>
          <p:nvPr>
            <p:ph type="body" idx="2"/>
          </p:nvPr>
        </p:nvSpPr>
        <p:spPr>
          <a:xfrm>
            <a:off x="814919" y="1007533"/>
            <a:ext cx="4005175" cy="3556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chemeClr val="dk1"/>
              </a:buClr>
              <a:buSzPts val="800"/>
              <a:buFont typeface="Roboto Light"/>
              <a:buNone/>
              <a:defRPr sz="1067">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800"/>
              <a:buNone/>
              <a:defRPr sz="1067"/>
            </a:lvl3pPr>
            <a:lvl4pPr marL="2438339" lvl="3"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1" name="Google Shape;261;p60"/>
          <p:cNvSpPr txBox="1">
            <a:spLocks noGrp="1"/>
          </p:cNvSpPr>
          <p:nvPr>
            <p:ph type="body" idx="3"/>
          </p:nvPr>
        </p:nvSpPr>
        <p:spPr>
          <a:xfrm>
            <a:off x="5901103" y="1363133"/>
            <a:ext cx="2494381" cy="585080"/>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2" name="Google Shape;262;p60"/>
          <p:cNvSpPr txBox="1">
            <a:spLocks noGrp="1"/>
          </p:cNvSpPr>
          <p:nvPr>
            <p:ph type="body" idx="4"/>
          </p:nvPr>
        </p:nvSpPr>
        <p:spPr>
          <a:xfrm>
            <a:off x="5901103" y="2071971"/>
            <a:ext cx="2494381" cy="1239376"/>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000"/>
              <a:buFont typeface="Roboto Light"/>
              <a:buNone/>
              <a:defRPr sz="1333">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3" name="Google Shape;263;p60"/>
          <p:cNvSpPr txBox="1">
            <a:spLocks noGrp="1"/>
          </p:cNvSpPr>
          <p:nvPr>
            <p:ph type="body" idx="5"/>
          </p:nvPr>
        </p:nvSpPr>
        <p:spPr>
          <a:xfrm>
            <a:off x="8882703" y="1363133"/>
            <a:ext cx="2494381" cy="585080"/>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4" name="Google Shape;264;p60"/>
          <p:cNvSpPr txBox="1">
            <a:spLocks noGrp="1"/>
          </p:cNvSpPr>
          <p:nvPr>
            <p:ph type="body" idx="6"/>
          </p:nvPr>
        </p:nvSpPr>
        <p:spPr>
          <a:xfrm>
            <a:off x="8882703" y="2071971"/>
            <a:ext cx="2494381" cy="1239376"/>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000"/>
              <a:buFont typeface="Roboto Light"/>
              <a:buNone/>
              <a:defRPr sz="1333">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5" name="Google Shape;265;p60"/>
          <p:cNvSpPr txBox="1">
            <a:spLocks noGrp="1"/>
          </p:cNvSpPr>
          <p:nvPr>
            <p:ph type="body" idx="7"/>
          </p:nvPr>
        </p:nvSpPr>
        <p:spPr>
          <a:xfrm>
            <a:off x="5901103" y="3596227"/>
            <a:ext cx="2494381" cy="585080"/>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6" name="Google Shape;266;p60"/>
          <p:cNvSpPr txBox="1">
            <a:spLocks noGrp="1"/>
          </p:cNvSpPr>
          <p:nvPr>
            <p:ph type="body" idx="8"/>
          </p:nvPr>
        </p:nvSpPr>
        <p:spPr>
          <a:xfrm>
            <a:off x="5901103" y="4305064"/>
            <a:ext cx="2494381" cy="1239376"/>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000"/>
              <a:buFont typeface="Roboto Light"/>
              <a:buNone/>
              <a:defRPr sz="1333">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7" name="Google Shape;267;p60"/>
          <p:cNvSpPr txBox="1">
            <a:spLocks noGrp="1"/>
          </p:cNvSpPr>
          <p:nvPr>
            <p:ph type="body" idx="9"/>
          </p:nvPr>
        </p:nvSpPr>
        <p:spPr>
          <a:xfrm>
            <a:off x="8882703" y="3596227"/>
            <a:ext cx="2494381" cy="585080"/>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8" name="Google Shape;268;p60"/>
          <p:cNvSpPr txBox="1">
            <a:spLocks noGrp="1"/>
          </p:cNvSpPr>
          <p:nvPr>
            <p:ph type="body" idx="13"/>
          </p:nvPr>
        </p:nvSpPr>
        <p:spPr>
          <a:xfrm>
            <a:off x="8882703" y="4305064"/>
            <a:ext cx="2494381" cy="1239376"/>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000"/>
              <a:buFont typeface="Roboto Light"/>
              <a:buNone/>
              <a:defRPr sz="1333">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69" name="Google Shape;269;p6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42400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0"/>
        <p:cNvGrpSpPr/>
        <p:nvPr/>
      </p:nvGrpSpPr>
      <p:grpSpPr>
        <a:xfrm>
          <a:off x="0" y="0"/>
          <a:ext cx="0" cy="0"/>
          <a:chOff x="0" y="0"/>
          <a:chExt cx="0" cy="0"/>
        </a:xfrm>
      </p:grpSpPr>
      <p:sp>
        <p:nvSpPr>
          <p:cNvPr id="271" name="Google Shape;271;p61"/>
          <p:cNvSpPr>
            <a:spLocks noGrp="1"/>
          </p:cNvSpPr>
          <p:nvPr>
            <p:ph type="pic" idx="2"/>
          </p:nvPr>
        </p:nvSpPr>
        <p:spPr>
          <a:xfrm>
            <a:off x="1" y="0"/>
            <a:ext cx="5380567" cy="6858000"/>
          </a:xfrm>
          <a:prstGeom prst="rect">
            <a:avLst/>
          </a:prstGeom>
          <a:solidFill>
            <a:srgbClr val="F4F4F1"/>
          </a:solidFill>
          <a:ln>
            <a:noFill/>
          </a:ln>
        </p:spPr>
      </p:sp>
      <p:sp>
        <p:nvSpPr>
          <p:cNvPr id="272" name="Google Shape;272;p61"/>
          <p:cNvSpPr txBox="1">
            <a:spLocks noGrp="1"/>
          </p:cNvSpPr>
          <p:nvPr>
            <p:ph type="title"/>
          </p:nvPr>
        </p:nvSpPr>
        <p:spPr>
          <a:xfrm>
            <a:off x="5833906" y="830181"/>
            <a:ext cx="5519895" cy="1325563"/>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73" name="Google Shape;273;p61"/>
          <p:cNvSpPr txBox="1">
            <a:spLocks noGrp="1"/>
          </p:cNvSpPr>
          <p:nvPr>
            <p:ph type="body" idx="1"/>
          </p:nvPr>
        </p:nvSpPr>
        <p:spPr>
          <a:xfrm>
            <a:off x="5833906" y="2462229"/>
            <a:ext cx="5519895" cy="3074795"/>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Char char="•"/>
              <a:defRPr sz="1600"/>
            </a:lvl1pPr>
            <a:lvl2pPr marL="1219170" lvl="1" indent="-393690" algn="l">
              <a:lnSpc>
                <a:spcPct val="114000"/>
              </a:lnSpc>
              <a:spcBef>
                <a:spcPts val="500"/>
              </a:spcBef>
              <a:spcAft>
                <a:spcPts val="0"/>
              </a:spcAft>
              <a:buClr>
                <a:schemeClr val="dk1"/>
              </a:buClr>
              <a:buSzPts val="1050"/>
              <a:buChar char="•"/>
              <a:defRPr sz="1400"/>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Char char="•"/>
              <a:defRPr sz="1200"/>
            </a:lvl4pPr>
            <a:lvl5pPr marL="3047924" lvl="4" indent="-380990" algn="l">
              <a:lnSpc>
                <a:spcPct val="114000"/>
              </a:lnSpc>
              <a:spcBef>
                <a:spcPts val="500"/>
              </a:spcBef>
              <a:spcAft>
                <a:spcPts val="0"/>
              </a:spcAft>
              <a:buClr>
                <a:schemeClr val="dk1"/>
              </a:buClr>
              <a:buSzPts val="900"/>
              <a:buChar char="•"/>
              <a:defRPr sz="12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74" name="Google Shape;274;p61"/>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pic>
        <p:nvPicPr>
          <p:cNvPr id="275" name="Google Shape;275;p61"/>
          <p:cNvPicPr preferRelativeResize="0"/>
          <p:nvPr/>
        </p:nvPicPr>
        <p:blipFill>
          <a:blip r:embed="rId2">
            <a:alphaModFix/>
          </a:blip>
          <a:stretch>
            <a:fillRect/>
          </a:stretch>
        </p:blipFill>
        <p:spPr>
          <a:xfrm>
            <a:off x="814933" y="6136233"/>
            <a:ext cx="772835" cy="270800"/>
          </a:xfrm>
          <a:prstGeom prst="rect">
            <a:avLst/>
          </a:prstGeom>
          <a:noFill/>
          <a:ln>
            <a:noFill/>
          </a:ln>
        </p:spPr>
      </p:pic>
      <p:sp>
        <p:nvSpPr>
          <p:cNvPr id="276" name="Google Shape;276;p61"/>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327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1">
  <p:cSld name="1_Title and Content 1">
    <p:bg>
      <p:bgPr>
        <a:solidFill>
          <a:schemeClr val="dk1"/>
        </a:solidFill>
        <a:effectLst/>
      </p:bgPr>
    </p:bg>
    <p:spTree>
      <p:nvGrpSpPr>
        <p:cNvPr id="1" name="Shape 70"/>
        <p:cNvGrpSpPr/>
        <p:nvPr/>
      </p:nvGrpSpPr>
      <p:grpSpPr>
        <a:xfrm>
          <a:off x="0" y="0"/>
          <a:ext cx="0" cy="0"/>
          <a:chOff x="0" y="0"/>
          <a:chExt cx="0" cy="0"/>
        </a:xfrm>
      </p:grpSpPr>
      <p:sp>
        <p:nvSpPr>
          <p:cNvPr id="71" name="Google Shape;71;g1509268dece_0_190"/>
          <p:cNvSpPr>
            <a:spLocks noGrp="1"/>
          </p:cNvSpPr>
          <p:nvPr>
            <p:ph type="pic" idx="2"/>
          </p:nvPr>
        </p:nvSpPr>
        <p:spPr>
          <a:xfrm>
            <a:off x="-9333" y="0"/>
            <a:ext cx="5942000" cy="6858000"/>
          </a:xfrm>
          <a:prstGeom prst="rect">
            <a:avLst/>
          </a:prstGeom>
          <a:noFill/>
          <a:ln>
            <a:noFill/>
          </a:ln>
        </p:spPr>
      </p:sp>
      <p:sp>
        <p:nvSpPr>
          <p:cNvPr id="72" name="Google Shape;72;g1509268dece_0_190"/>
          <p:cNvSpPr txBox="1">
            <a:spLocks noGrp="1"/>
          </p:cNvSpPr>
          <p:nvPr>
            <p:ph type="title"/>
          </p:nvPr>
        </p:nvSpPr>
        <p:spPr>
          <a:xfrm>
            <a:off x="6166600" y="1239167"/>
            <a:ext cx="5186800" cy="813600"/>
          </a:xfrm>
          <a:prstGeom prst="rect">
            <a:avLst/>
          </a:prstGeom>
          <a:noFill/>
          <a:ln>
            <a:noFill/>
          </a:ln>
        </p:spPr>
        <p:txBody>
          <a:bodyPr spcFirstLastPara="1" wrap="square" lIns="0" tIns="46800" rIns="0" bIns="45700" anchor="t" anchorCtr="0">
            <a:noAutofit/>
          </a:bodyPr>
          <a:lstStyle>
            <a:lvl1pPr lvl="0" algn="l" rtl="0">
              <a:lnSpc>
                <a:spcPct val="100000"/>
              </a:lnSpc>
              <a:spcBef>
                <a:spcPts val="0"/>
              </a:spcBef>
              <a:spcAft>
                <a:spcPts val="0"/>
              </a:spcAft>
              <a:buClr>
                <a:schemeClr val="lt1"/>
              </a:buClr>
              <a:buSzPts val="2100"/>
              <a:buNone/>
              <a:defRPr sz="2800">
                <a:solidFill>
                  <a:schemeClr val="lt1"/>
                </a:solidFill>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73" name="Google Shape;73;g1509268dece_0_190"/>
          <p:cNvSpPr txBox="1">
            <a:spLocks noGrp="1"/>
          </p:cNvSpPr>
          <p:nvPr>
            <p:ph type="body" idx="1"/>
          </p:nvPr>
        </p:nvSpPr>
        <p:spPr>
          <a:xfrm>
            <a:off x="6166600" y="2052764"/>
            <a:ext cx="5186800" cy="3623200"/>
          </a:xfrm>
          <a:prstGeom prst="rect">
            <a:avLst/>
          </a:prstGeom>
          <a:noFill/>
          <a:ln>
            <a:noFill/>
          </a:ln>
        </p:spPr>
        <p:txBody>
          <a:bodyPr spcFirstLastPara="1" wrap="square" lIns="0" tIns="46800" rIns="0" bIns="45700" anchor="t" anchorCtr="0">
            <a:noAutofit/>
          </a:bodyPr>
          <a:lstStyle>
            <a:lvl1pPr marL="609585" marR="0" lvl="0" indent="-440256" algn="l" rtl="0">
              <a:lnSpc>
                <a:spcPct val="100000"/>
              </a:lnSpc>
              <a:spcBef>
                <a:spcPts val="1000"/>
              </a:spcBef>
              <a:spcAft>
                <a:spcPts val="0"/>
              </a:spcAft>
              <a:buClr>
                <a:schemeClr val="lt1"/>
              </a:buClr>
              <a:buSzPts val="1600"/>
              <a:buFont typeface="Roboto Light"/>
              <a:buAutoNum type="arabicPeriod"/>
              <a:defRPr>
                <a:solidFill>
                  <a:schemeClr val="lt1"/>
                </a:solidFill>
                <a:latin typeface="Roboto Light"/>
                <a:ea typeface="Roboto Light"/>
                <a:cs typeface="Roboto Light"/>
                <a:sym typeface="Roboto Light"/>
              </a:defRPr>
            </a:lvl1pPr>
            <a:lvl2pPr marL="1219170" lvl="1" indent="-406390" algn="l" rtl="0">
              <a:lnSpc>
                <a:spcPct val="100000"/>
              </a:lnSpc>
              <a:spcBef>
                <a:spcPts val="500"/>
              </a:spcBef>
              <a:spcAft>
                <a:spcPts val="0"/>
              </a:spcAft>
              <a:buClr>
                <a:schemeClr val="lt1"/>
              </a:buClr>
              <a:buSzPts val="1200"/>
              <a:buFont typeface="Roboto Light"/>
              <a:buAutoNum type="arabicPeriod"/>
              <a:defRPr>
                <a:solidFill>
                  <a:schemeClr val="lt1"/>
                </a:solidFill>
                <a:latin typeface="Roboto Light"/>
                <a:ea typeface="Roboto Light"/>
                <a:cs typeface="Roboto Light"/>
                <a:sym typeface="Roboto Light"/>
              </a:defRPr>
            </a:lvl2pPr>
            <a:lvl3pPr marL="1828754" lvl="2" indent="-397923" algn="l" rtl="0">
              <a:lnSpc>
                <a:spcPct val="100000"/>
              </a:lnSpc>
              <a:spcBef>
                <a:spcPts val="500"/>
              </a:spcBef>
              <a:spcAft>
                <a:spcPts val="0"/>
              </a:spcAft>
              <a:buClr>
                <a:schemeClr val="lt1"/>
              </a:buClr>
              <a:buSzPts val="1100"/>
              <a:buAutoNum type="arabicPeriod"/>
              <a:defRPr>
                <a:solidFill>
                  <a:schemeClr val="lt1"/>
                </a:solidFill>
              </a:defRPr>
            </a:lvl3pPr>
            <a:lvl4pPr marL="2438339" lvl="3" indent="-393690" algn="l" rtl="0">
              <a:lnSpc>
                <a:spcPct val="100000"/>
              </a:lnSpc>
              <a:spcBef>
                <a:spcPts val="500"/>
              </a:spcBef>
              <a:spcAft>
                <a:spcPts val="0"/>
              </a:spcAft>
              <a:buClr>
                <a:schemeClr val="lt1"/>
              </a:buClr>
              <a:buSzPts val="1050"/>
              <a:buFont typeface="Roboto Light"/>
              <a:buAutoNum type="arabicPeriod"/>
              <a:defRPr>
                <a:solidFill>
                  <a:schemeClr val="lt1"/>
                </a:solidFill>
                <a:latin typeface="Roboto Light"/>
                <a:ea typeface="Roboto Light"/>
                <a:cs typeface="Roboto Light"/>
                <a:sym typeface="Roboto Light"/>
              </a:defRPr>
            </a:lvl4pPr>
            <a:lvl5pPr marL="3047924" lvl="4" indent="-393690" algn="l" rtl="0">
              <a:lnSpc>
                <a:spcPct val="100000"/>
              </a:lnSpc>
              <a:spcBef>
                <a:spcPts val="500"/>
              </a:spcBef>
              <a:spcAft>
                <a:spcPts val="0"/>
              </a:spcAft>
              <a:buClr>
                <a:schemeClr val="lt1"/>
              </a:buClr>
              <a:buSzPts val="1050"/>
              <a:buFont typeface="Roboto Light"/>
              <a:buAutoNum type="arabicPeriod"/>
              <a:defRPr>
                <a:solidFill>
                  <a:schemeClr val="lt1"/>
                </a:solidFill>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74" name="Google Shape;74;g1509268dece_0_19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pic>
        <p:nvPicPr>
          <p:cNvPr id="75" name="Google Shape;75;g1509268dece_0_190"/>
          <p:cNvPicPr preferRelativeResize="0"/>
          <p:nvPr/>
        </p:nvPicPr>
        <p:blipFill>
          <a:blip r:embed="rId2">
            <a:alphaModFix/>
          </a:blip>
          <a:stretch>
            <a:fillRect/>
          </a:stretch>
        </p:blipFill>
        <p:spPr>
          <a:xfrm>
            <a:off x="814934" y="6136234"/>
            <a:ext cx="770199" cy="269967"/>
          </a:xfrm>
          <a:prstGeom prst="rect">
            <a:avLst/>
          </a:prstGeom>
          <a:noFill/>
          <a:ln>
            <a:noFill/>
          </a:ln>
        </p:spPr>
      </p:pic>
      <p:sp>
        <p:nvSpPr>
          <p:cNvPr id="76" name="Google Shape;76;g1509268dece_0_19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spTree>
    <p:extLst>
      <p:ext uri="{BB962C8B-B14F-4D97-AF65-F5344CB8AC3E}">
        <p14:creationId xmlns:p14="http://schemas.microsoft.com/office/powerpoint/2010/main" val="18208806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77"/>
        <p:cNvGrpSpPr/>
        <p:nvPr/>
      </p:nvGrpSpPr>
      <p:grpSpPr>
        <a:xfrm>
          <a:off x="0" y="0"/>
          <a:ext cx="0" cy="0"/>
          <a:chOff x="0" y="0"/>
          <a:chExt cx="0" cy="0"/>
        </a:xfrm>
      </p:grpSpPr>
      <p:sp>
        <p:nvSpPr>
          <p:cNvPr id="278" name="Google Shape;278;p62"/>
          <p:cNvSpPr>
            <a:spLocks noGrp="1"/>
          </p:cNvSpPr>
          <p:nvPr>
            <p:ph type="pic" idx="2"/>
          </p:nvPr>
        </p:nvSpPr>
        <p:spPr>
          <a:xfrm>
            <a:off x="6811433" y="522433"/>
            <a:ext cx="5380400" cy="5664000"/>
          </a:xfrm>
          <a:prstGeom prst="rect">
            <a:avLst/>
          </a:prstGeom>
          <a:solidFill>
            <a:srgbClr val="F4F4F1"/>
          </a:solidFill>
          <a:ln>
            <a:noFill/>
          </a:ln>
        </p:spPr>
      </p:sp>
      <p:sp>
        <p:nvSpPr>
          <p:cNvPr id="279" name="Google Shape;279;p62"/>
          <p:cNvSpPr txBox="1">
            <a:spLocks noGrp="1"/>
          </p:cNvSpPr>
          <p:nvPr>
            <p:ph type="title"/>
          </p:nvPr>
        </p:nvSpPr>
        <p:spPr>
          <a:xfrm>
            <a:off x="814917" y="1393999"/>
            <a:ext cx="5520000" cy="1325600"/>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80" name="Google Shape;280;p62"/>
          <p:cNvSpPr txBox="1">
            <a:spLocks noGrp="1"/>
          </p:cNvSpPr>
          <p:nvPr>
            <p:ph type="body" idx="1"/>
          </p:nvPr>
        </p:nvSpPr>
        <p:spPr>
          <a:xfrm>
            <a:off x="814918" y="2928227"/>
            <a:ext cx="5519895" cy="3054471"/>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393690" algn="l">
              <a:lnSpc>
                <a:spcPct val="114000"/>
              </a:lnSpc>
              <a:spcBef>
                <a:spcPts val="500"/>
              </a:spcBef>
              <a:spcAft>
                <a:spcPts val="0"/>
              </a:spcAft>
              <a:buClr>
                <a:schemeClr val="dk1"/>
              </a:buClr>
              <a:buSzPts val="1050"/>
              <a:buFont typeface="Roboto Light"/>
              <a:buChar char="•"/>
              <a:defRPr sz="1400">
                <a:latin typeface="Roboto Light"/>
                <a:ea typeface="Roboto Light"/>
                <a:cs typeface="Roboto Light"/>
                <a:sym typeface="Roboto Light"/>
              </a:defRPr>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81" name="Google Shape;281;p62"/>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82" name="Google Shape;282;p62"/>
          <p:cNvSpPr txBox="1">
            <a:spLocks noGrp="1"/>
          </p:cNvSpPr>
          <p:nvPr>
            <p:ph type="body" idx="3"/>
          </p:nvPr>
        </p:nvSpPr>
        <p:spPr>
          <a:xfrm>
            <a:off x="814918" y="1007533"/>
            <a:ext cx="5519895" cy="3556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chemeClr val="dk1"/>
              </a:buClr>
              <a:buSzPts val="800"/>
              <a:buFont typeface="Roboto Light"/>
              <a:buNone/>
              <a:defRPr sz="1067">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800"/>
              <a:buNone/>
              <a:defRPr sz="1067"/>
            </a:lvl3pPr>
            <a:lvl4pPr marL="2438339" lvl="3"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83" name="Google Shape;283;p62"/>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352492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84"/>
        <p:cNvGrpSpPr/>
        <p:nvPr/>
      </p:nvGrpSpPr>
      <p:grpSpPr>
        <a:xfrm>
          <a:off x="0" y="0"/>
          <a:ext cx="0" cy="0"/>
          <a:chOff x="0" y="0"/>
          <a:chExt cx="0" cy="0"/>
        </a:xfrm>
      </p:grpSpPr>
      <p:sp>
        <p:nvSpPr>
          <p:cNvPr id="285" name="Google Shape;285;p63"/>
          <p:cNvSpPr/>
          <p:nvPr/>
        </p:nvSpPr>
        <p:spPr>
          <a:xfrm>
            <a:off x="6146396" y="1086948"/>
            <a:ext cx="5187200" cy="4684000"/>
          </a:xfrm>
          <a:prstGeom prst="rect">
            <a:avLst/>
          </a:prstGeom>
          <a:solidFill>
            <a:srgbClr val="1F2937"/>
          </a:solidFill>
          <a:ln>
            <a:noFill/>
          </a:ln>
        </p:spPr>
        <p:txBody>
          <a:bodyPr spcFirstLastPara="1" wrap="square" lIns="121900" tIns="60933" rIns="121900" bIns="60933" anchor="ctr" anchorCtr="0">
            <a:noAutofit/>
          </a:bodyPr>
          <a:lstStyle/>
          <a:p>
            <a:pPr algn="ctr">
              <a:buClr>
                <a:srgbClr val="000000"/>
              </a:buClr>
              <a:buSzPts val="1800"/>
              <a:buFont typeface="Arial"/>
              <a:buNone/>
            </a:pPr>
            <a:endParaRPr sz="2400" kern="0">
              <a:solidFill>
                <a:srgbClr val="FFFFFF"/>
              </a:solidFill>
              <a:latin typeface="Calibri"/>
              <a:ea typeface="Calibri"/>
              <a:cs typeface="Calibri"/>
              <a:sym typeface="Calibri"/>
            </a:endParaRPr>
          </a:p>
        </p:txBody>
      </p:sp>
      <p:sp>
        <p:nvSpPr>
          <p:cNvPr id="286" name="Google Shape;286;p63"/>
          <p:cNvSpPr txBox="1">
            <a:spLocks noGrp="1"/>
          </p:cNvSpPr>
          <p:nvPr>
            <p:ph type="title"/>
          </p:nvPr>
        </p:nvSpPr>
        <p:spPr>
          <a:xfrm>
            <a:off x="814919" y="1393999"/>
            <a:ext cx="4529520" cy="1325563"/>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63"/>
          <p:cNvSpPr txBox="1">
            <a:spLocks noGrp="1"/>
          </p:cNvSpPr>
          <p:nvPr>
            <p:ph type="body" idx="1"/>
          </p:nvPr>
        </p:nvSpPr>
        <p:spPr>
          <a:xfrm>
            <a:off x="814919" y="2928227"/>
            <a:ext cx="4529520" cy="2949759"/>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393690" algn="l">
              <a:lnSpc>
                <a:spcPct val="114000"/>
              </a:lnSpc>
              <a:spcBef>
                <a:spcPts val="500"/>
              </a:spcBef>
              <a:spcAft>
                <a:spcPts val="0"/>
              </a:spcAft>
              <a:buClr>
                <a:schemeClr val="dk1"/>
              </a:buClr>
              <a:buSzPts val="1050"/>
              <a:buFont typeface="Roboto Light"/>
              <a:buChar char="•"/>
              <a:defRPr sz="1400">
                <a:latin typeface="Roboto Light"/>
                <a:ea typeface="Roboto Light"/>
                <a:cs typeface="Roboto Light"/>
                <a:sym typeface="Roboto Light"/>
              </a:defRPr>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88" name="Google Shape;288;p63"/>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89" name="Google Shape;289;p63"/>
          <p:cNvSpPr txBox="1">
            <a:spLocks noGrp="1"/>
          </p:cNvSpPr>
          <p:nvPr>
            <p:ph type="body" idx="2"/>
          </p:nvPr>
        </p:nvSpPr>
        <p:spPr>
          <a:xfrm>
            <a:off x="814919" y="1007533"/>
            <a:ext cx="4529520" cy="355600"/>
          </a:xfrm>
          <a:prstGeom prst="rect">
            <a:avLst/>
          </a:prstGeom>
          <a:noFill/>
          <a:ln>
            <a:noFill/>
          </a:ln>
        </p:spPr>
        <p:txBody>
          <a:bodyPr spcFirstLastPara="1" wrap="square" lIns="0" tIns="46800" rIns="0" bIns="45700" anchor="ctr" anchorCtr="0">
            <a:noAutofit/>
          </a:bodyPr>
          <a:lstStyle>
            <a:lvl1pPr marL="609585" lvl="0" indent="-304792" algn="l">
              <a:lnSpc>
                <a:spcPct val="100000"/>
              </a:lnSpc>
              <a:spcBef>
                <a:spcPts val="1000"/>
              </a:spcBef>
              <a:spcAft>
                <a:spcPts val="0"/>
              </a:spcAft>
              <a:buClr>
                <a:schemeClr val="dk1"/>
              </a:buClr>
              <a:buSzPts val="800"/>
              <a:buFont typeface="Roboto Light"/>
              <a:buNone/>
              <a:defRPr sz="1067">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800"/>
              <a:buNone/>
              <a:defRPr sz="1067"/>
            </a:lvl3pPr>
            <a:lvl4pPr marL="2438339" lvl="3"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800"/>
              <a:buFont typeface="Roboto Light"/>
              <a:buNone/>
              <a:defRPr sz="1067">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90" name="Google Shape;290;p63"/>
          <p:cNvSpPr txBox="1">
            <a:spLocks noGrp="1"/>
          </p:cNvSpPr>
          <p:nvPr>
            <p:ph type="body" idx="3"/>
          </p:nvPr>
        </p:nvSpPr>
        <p:spPr>
          <a:xfrm>
            <a:off x="6678340" y="1363133"/>
            <a:ext cx="4123249" cy="1356428"/>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lt1"/>
              </a:buClr>
              <a:buSzPts val="2000"/>
              <a:buNone/>
              <a:defRPr sz="2667" b="1">
                <a:solidFill>
                  <a:schemeClr val="lt1"/>
                </a:solidFill>
              </a:defRPr>
            </a:lvl1pPr>
            <a:lvl2pPr marL="1219170" lvl="1" indent="-457189" algn="l">
              <a:lnSpc>
                <a:spcPct val="100000"/>
              </a:lnSpc>
              <a:spcBef>
                <a:spcPts val="500"/>
              </a:spcBef>
              <a:spcAft>
                <a:spcPts val="0"/>
              </a:spcAft>
              <a:buClr>
                <a:schemeClr val="dk1"/>
              </a:buClr>
              <a:buSzPts val="1800"/>
              <a:buChar char="•"/>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Char char="•"/>
              <a:defRPr/>
            </a:lvl4pPr>
            <a:lvl5pPr marL="3047924" lvl="4" indent="-457189" algn="l">
              <a:lnSpc>
                <a:spcPct val="10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91" name="Google Shape;291;p63"/>
          <p:cNvSpPr txBox="1">
            <a:spLocks noGrp="1"/>
          </p:cNvSpPr>
          <p:nvPr>
            <p:ph type="body" idx="4"/>
          </p:nvPr>
        </p:nvSpPr>
        <p:spPr>
          <a:xfrm>
            <a:off x="6678340" y="2928227"/>
            <a:ext cx="4123249" cy="2487008"/>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lt1"/>
              </a:buClr>
              <a:buSzPts val="1000"/>
              <a:buFont typeface="Roboto Light"/>
              <a:buNone/>
              <a:defRPr sz="1333">
                <a:solidFill>
                  <a:schemeClr val="lt1"/>
                </a:solidFill>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lt1"/>
              </a:buClr>
              <a:buSzPts val="1800"/>
              <a:buChar char="•"/>
              <a:defRPr>
                <a:solidFill>
                  <a:schemeClr val="lt1"/>
                </a:solidFill>
              </a:defRPr>
            </a:lvl3pPr>
            <a:lvl4pPr marL="2438339" lvl="3" indent="-457189" algn="l">
              <a:lnSpc>
                <a:spcPct val="10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5pPr>
            <a:lvl6pPr marL="3657509" lvl="5" indent="-457189" algn="l">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6pPr>
            <a:lvl7pPr marL="4267093" lvl="6" indent="-457189" algn="l">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7pPr>
            <a:lvl8pPr marL="4876678" lvl="7" indent="-457189" algn="l">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8pPr>
            <a:lvl9pPr marL="5486263" lvl="8" indent="-457189" algn="l">
              <a:lnSpc>
                <a:spcPct val="90000"/>
              </a:lnSpc>
              <a:spcBef>
                <a:spcPts val="500"/>
              </a:spcBef>
              <a:spcAft>
                <a:spcPts val="0"/>
              </a:spcAft>
              <a:buClr>
                <a:schemeClr val="lt1"/>
              </a:buClr>
              <a:buSzPts val="1800"/>
              <a:buFont typeface="Roboto Light"/>
              <a:buChar char="•"/>
              <a:defRPr>
                <a:solidFill>
                  <a:schemeClr val="lt1"/>
                </a:solidFill>
                <a:latin typeface="Roboto Light"/>
                <a:ea typeface="Roboto Light"/>
                <a:cs typeface="Roboto Light"/>
                <a:sym typeface="Roboto Light"/>
              </a:defRPr>
            </a:lvl9pPr>
          </a:lstStyle>
          <a:p>
            <a:endParaRPr/>
          </a:p>
        </p:txBody>
      </p:sp>
      <p:sp>
        <p:nvSpPr>
          <p:cNvPr id="292" name="Google Shape;292;p63"/>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116889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93"/>
        <p:cNvGrpSpPr/>
        <p:nvPr/>
      </p:nvGrpSpPr>
      <p:grpSpPr>
        <a:xfrm>
          <a:off x="0" y="0"/>
          <a:ext cx="0" cy="0"/>
          <a:chOff x="0" y="0"/>
          <a:chExt cx="0" cy="0"/>
        </a:xfrm>
      </p:grpSpPr>
      <p:sp>
        <p:nvSpPr>
          <p:cNvPr id="294" name="Google Shape;294;p64"/>
          <p:cNvSpPr txBox="1">
            <a:spLocks noGrp="1"/>
          </p:cNvSpPr>
          <p:nvPr>
            <p:ph type="title"/>
          </p:nvPr>
        </p:nvSpPr>
        <p:spPr>
          <a:xfrm>
            <a:off x="814949" y="3566975"/>
            <a:ext cx="7918000" cy="622400"/>
          </a:xfrm>
          <a:prstGeom prst="rect">
            <a:avLst/>
          </a:prstGeom>
          <a:noFill/>
          <a:ln>
            <a:noFill/>
          </a:ln>
        </p:spPr>
        <p:txBody>
          <a:bodyPr spcFirstLastPara="1" wrap="square" lIns="0" tIns="46800" rIns="0" bIns="45700" anchor="ctr" anchorCtr="0">
            <a:noAutofit/>
          </a:bodyPr>
          <a:lstStyle>
            <a:lvl1pPr lvl="0">
              <a:lnSpc>
                <a:spcPct val="114000"/>
              </a:lnSpc>
              <a:spcBef>
                <a:spcPts val="0"/>
              </a:spcBef>
              <a:spcAft>
                <a:spcPts val="0"/>
              </a:spcAft>
              <a:buSzPts val="1800"/>
              <a:buFont typeface="Arial"/>
              <a:buNone/>
              <a:defRPr sz="2400"/>
            </a:lvl1pPr>
            <a:lvl2pPr lvl="1">
              <a:lnSpc>
                <a:spcPct val="100000"/>
              </a:lnSpc>
              <a:spcBef>
                <a:spcPts val="0"/>
              </a:spcBef>
              <a:spcAft>
                <a:spcPts val="0"/>
              </a:spcAft>
              <a:buClr>
                <a:schemeClr val="dk1"/>
              </a:buClr>
              <a:buSzPts val="1400"/>
              <a:buNone/>
              <a:defRPr>
                <a:solidFill>
                  <a:schemeClr val="dk1"/>
                </a:solidFill>
              </a:defRPr>
            </a:lvl2pPr>
            <a:lvl3pPr lvl="2">
              <a:lnSpc>
                <a:spcPct val="100000"/>
              </a:lnSpc>
              <a:spcBef>
                <a:spcPts val="0"/>
              </a:spcBef>
              <a:spcAft>
                <a:spcPts val="0"/>
              </a:spcAft>
              <a:buClr>
                <a:schemeClr val="dk1"/>
              </a:buClr>
              <a:buSzPts val="1400"/>
              <a:buNone/>
              <a:defRPr>
                <a:solidFill>
                  <a:schemeClr val="dk1"/>
                </a:solidFill>
              </a:defRPr>
            </a:lvl3pPr>
            <a:lvl4pPr lvl="3">
              <a:lnSpc>
                <a:spcPct val="100000"/>
              </a:lnSpc>
              <a:spcBef>
                <a:spcPts val="0"/>
              </a:spcBef>
              <a:spcAft>
                <a:spcPts val="0"/>
              </a:spcAft>
              <a:buClr>
                <a:schemeClr val="dk1"/>
              </a:buClr>
              <a:buSzPts val="1400"/>
              <a:buNone/>
              <a:defRPr>
                <a:solidFill>
                  <a:schemeClr val="dk1"/>
                </a:solidFill>
              </a:defRPr>
            </a:lvl4pPr>
            <a:lvl5pPr lvl="4">
              <a:lnSpc>
                <a:spcPct val="100000"/>
              </a:lnSpc>
              <a:spcBef>
                <a:spcPts val="0"/>
              </a:spcBef>
              <a:spcAft>
                <a:spcPts val="0"/>
              </a:spcAft>
              <a:buClr>
                <a:schemeClr val="dk1"/>
              </a:buClr>
              <a:buSzPts val="1400"/>
              <a:buNone/>
              <a:defRPr>
                <a:solidFill>
                  <a:schemeClr val="dk1"/>
                </a:solidFill>
              </a:defRPr>
            </a:lvl5pPr>
            <a:lvl6pPr lvl="5">
              <a:lnSpc>
                <a:spcPct val="100000"/>
              </a:lnSpc>
              <a:spcBef>
                <a:spcPts val="0"/>
              </a:spcBef>
              <a:spcAft>
                <a:spcPts val="0"/>
              </a:spcAft>
              <a:buClr>
                <a:schemeClr val="dk1"/>
              </a:buClr>
              <a:buSzPts val="1400"/>
              <a:buNone/>
              <a:defRPr>
                <a:solidFill>
                  <a:schemeClr val="dk1"/>
                </a:solidFill>
              </a:defRPr>
            </a:lvl6pPr>
            <a:lvl7pPr lvl="6">
              <a:lnSpc>
                <a:spcPct val="100000"/>
              </a:lnSpc>
              <a:spcBef>
                <a:spcPts val="0"/>
              </a:spcBef>
              <a:spcAft>
                <a:spcPts val="0"/>
              </a:spcAft>
              <a:buClr>
                <a:schemeClr val="dk1"/>
              </a:buClr>
              <a:buSzPts val="1400"/>
              <a:buNone/>
              <a:defRPr>
                <a:solidFill>
                  <a:schemeClr val="dk1"/>
                </a:solidFill>
              </a:defRPr>
            </a:lvl7pPr>
            <a:lvl8pPr lvl="7">
              <a:lnSpc>
                <a:spcPct val="100000"/>
              </a:lnSpc>
              <a:spcBef>
                <a:spcPts val="0"/>
              </a:spcBef>
              <a:spcAft>
                <a:spcPts val="0"/>
              </a:spcAft>
              <a:buClr>
                <a:schemeClr val="dk1"/>
              </a:buClr>
              <a:buSzPts val="1400"/>
              <a:buNone/>
              <a:defRPr>
                <a:solidFill>
                  <a:schemeClr val="dk1"/>
                </a:solidFill>
              </a:defRPr>
            </a:lvl8pPr>
            <a:lvl9pPr lvl="8">
              <a:lnSpc>
                <a:spcPct val="100000"/>
              </a:lnSpc>
              <a:spcBef>
                <a:spcPts val="0"/>
              </a:spcBef>
              <a:spcAft>
                <a:spcPts val="0"/>
              </a:spcAft>
              <a:buClr>
                <a:schemeClr val="dk1"/>
              </a:buClr>
              <a:buSzPts val="1400"/>
              <a:buNone/>
              <a:defRPr>
                <a:solidFill>
                  <a:schemeClr val="dk1"/>
                </a:solidFill>
              </a:defRPr>
            </a:lvl9pPr>
          </a:lstStyle>
          <a:p>
            <a:endParaRPr/>
          </a:p>
        </p:txBody>
      </p:sp>
      <p:sp>
        <p:nvSpPr>
          <p:cNvPr id="295" name="Google Shape;295;p64"/>
          <p:cNvSpPr txBox="1">
            <a:spLocks noGrp="1"/>
          </p:cNvSpPr>
          <p:nvPr>
            <p:ph type="body" idx="1"/>
          </p:nvPr>
        </p:nvSpPr>
        <p:spPr>
          <a:xfrm>
            <a:off x="814933" y="4327339"/>
            <a:ext cx="7918000" cy="1332800"/>
          </a:xfrm>
          <a:prstGeom prst="rect">
            <a:avLst/>
          </a:prstGeom>
          <a:noFill/>
          <a:ln>
            <a:noFill/>
          </a:ln>
        </p:spPr>
        <p:txBody>
          <a:bodyPr spcFirstLastPara="1" wrap="square" lIns="0" tIns="46800" rIns="0" bIns="45700" anchor="t" anchorCtr="0">
            <a:noAutofit/>
          </a:bodyPr>
          <a:lstStyle>
            <a:lvl1pPr marL="609585" lvl="0" indent="-304792">
              <a:lnSpc>
                <a:spcPct val="114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nSpc>
                <a:spcPct val="114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nSpc>
                <a:spcPct val="114000"/>
              </a:lnSpc>
              <a:spcBef>
                <a:spcPts val="500"/>
              </a:spcBef>
              <a:spcAft>
                <a:spcPts val="0"/>
              </a:spcAft>
              <a:buClr>
                <a:schemeClr val="dk1"/>
              </a:buClr>
              <a:buSzPts val="1000"/>
              <a:buNone/>
              <a:defRPr sz="1333"/>
            </a:lvl3pPr>
            <a:lvl4pPr marL="2438339" lvl="3" indent="-304792">
              <a:lnSpc>
                <a:spcPct val="114000"/>
              </a:lnSpc>
              <a:spcBef>
                <a:spcPts val="500"/>
              </a:spcBef>
              <a:spcAft>
                <a:spcPts val="0"/>
              </a:spcAft>
              <a:buClr>
                <a:schemeClr val="dk1"/>
              </a:buClr>
              <a:buSzPts val="900"/>
              <a:buFont typeface="Roboto Light"/>
              <a:buNone/>
              <a:defRPr sz="1200">
                <a:latin typeface="Roboto Light"/>
                <a:ea typeface="Roboto Light"/>
                <a:cs typeface="Roboto Light"/>
                <a:sym typeface="Roboto Light"/>
              </a:defRPr>
            </a:lvl4pPr>
            <a:lvl5pPr marL="3047924" lvl="4" indent="-304792">
              <a:lnSpc>
                <a:spcPct val="114000"/>
              </a:lnSpc>
              <a:spcBef>
                <a:spcPts val="500"/>
              </a:spcBef>
              <a:spcAft>
                <a:spcPts val="0"/>
              </a:spcAft>
              <a:buClr>
                <a:schemeClr val="dk1"/>
              </a:buClr>
              <a:buSzPts val="900"/>
              <a:buFont typeface="Roboto Light"/>
              <a:buNone/>
              <a:defRPr sz="1200">
                <a:latin typeface="Roboto Light"/>
                <a:ea typeface="Roboto Light"/>
                <a:cs typeface="Roboto Light"/>
                <a:sym typeface="Roboto Light"/>
              </a:defRPr>
            </a:lvl5pPr>
            <a:lvl6pPr marL="3657509" lvl="5" indent="-457189">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296" name="Google Shape;296;p64"/>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297" name="Google Shape;297;p64"/>
          <p:cNvSpPr>
            <a:spLocks noGrp="1"/>
          </p:cNvSpPr>
          <p:nvPr>
            <p:ph type="pic" idx="2"/>
          </p:nvPr>
        </p:nvSpPr>
        <p:spPr>
          <a:xfrm>
            <a:off x="0" y="0"/>
            <a:ext cx="12192000" cy="3429000"/>
          </a:xfrm>
          <a:prstGeom prst="rect">
            <a:avLst/>
          </a:prstGeom>
          <a:solidFill>
            <a:srgbClr val="F4F4F1"/>
          </a:solidFill>
          <a:ln>
            <a:noFill/>
          </a:ln>
        </p:spPr>
      </p:sp>
      <p:sp>
        <p:nvSpPr>
          <p:cNvPr id="298" name="Google Shape;298;p64"/>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345331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5_Title ">
  <p:cSld name="5_Title ">
    <p:spTree>
      <p:nvGrpSpPr>
        <p:cNvPr id="1" name="Shape 299"/>
        <p:cNvGrpSpPr/>
        <p:nvPr/>
      </p:nvGrpSpPr>
      <p:grpSpPr>
        <a:xfrm>
          <a:off x="0" y="0"/>
          <a:ext cx="0" cy="0"/>
          <a:chOff x="0" y="0"/>
          <a:chExt cx="0" cy="0"/>
        </a:xfrm>
      </p:grpSpPr>
      <p:sp>
        <p:nvSpPr>
          <p:cNvPr id="300" name="Google Shape;300;p65"/>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01" name="Google Shape;301;p65"/>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02" name="Google Shape;302;p65"/>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334480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6_Title ">
  <p:cSld name="6_Title ">
    <p:spTree>
      <p:nvGrpSpPr>
        <p:cNvPr id="1" name="Shape 303"/>
        <p:cNvGrpSpPr/>
        <p:nvPr/>
      </p:nvGrpSpPr>
      <p:grpSpPr>
        <a:xfrm>
          <a:off x="0" y="0"/>
          <a:ext cx="0" cy="0"/>
          <a:chOff x="0" y="0"/>
          <a:chExt cx="0" cy="0"/>
        </a:xfrm>
      </p:grpSpPr>
      <p:sp>
        <p:nvSpPr>
          <p:cNvPr id="304" name="Google Shape;304;p66"/>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05" name="Google Shape;305;p66"/>
          <p:cNvSpPr txBox="1">
            <a:spLocks noGrp="1"/>
          </p:cNvSpPr>
          <p:nvPr>
            <p:ph type="body" idx="1"/>
          </p:nvPr>
        </p:nvSpPr>
        <p:spPr>
          <a:xfrm>
            <a:off x="814918" y="1997173"/>
            <a:ext cx="4047705" cy="3716055"/>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Char char="•"/>
              <a:defRPr sz="1600"/>
            </a:lvl1pPr>
            <a:lvl2pPr marL="1219170" lvl="1" indent="-393690" algn="l">
              <a:lnSpc>
                <a:spcPct val="114000"/>
              </a:lnSpc>
              <a:spcBef>
                <a:spcPts val="500"/>
              </a:spcBef>
              <a:spcAft>
                <a:spcPts val="0"/>
              </a:spcAft>
              <a:buClr>
                <a:schemeClr val="dk1"/>
              </a:buClr>
              <a:buSzPts val="1050"/>
              <a:buChar char="•"/>
              <a:defRPr sz="1400"/>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Char char="•"/>
              <a:defRPr sz="12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06" name="Google Shape;306;p66"/>
          <p:cNvSpPr txBox="1">
            <a:spLocks noGrp="1"/>
          </p:cNvSpPr>
          <p:nvPr>
            <p:ph type="title"/>
          </p:nvPr>
        </p:nvSpPr>
        <p:spPr>
          <a:xfrm>
            <a:off x="814918" y="365125"/>
            <a:ext cx="4047705" cy="1325563"/>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66"/>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47718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6_Column">
  <p:cSld name="6_Column">
    <p:spTree>
      <p:nvGrpSpPr>
        <p:cNvPr id="1" name="Shape 308"/>
        <p:cNvGrpSpPr/>
        <p:nvPr/>
      </p:nvGrpSpPr>
      <p:grpSpPr>
        <a:xfrm>
          <a:off x="0" y="0"/>
          <a:ext cx="0" cy="0"/>
          <a:chOff x="0" y="0"/>
          <a:chExt cx="0" cy="0"/>
        </a:xfrm>
      </p:grpSpPr>
      <p:sp>
        <p:nvSpPr>
          <p:cNvPr id="309" name="Google Shape;309;p67"/>
          <p:cNvSpPr txBox="1">
            <a:spLocks noGrp="1"/>
          </p:cNvSpPr>
          <p:nvPr>
            <p:ph type="body" idx="1"/>
          </p:nvPr>
        </p:nvSpPr>
        <p:spPr>
          <a:xfrm>
            <a:off x="814918" y="2619023"/>
            <a:ext cx="5056877" cy="3261076"/>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2pPr>
            <a:lvl3pPr marL="1828754" lvl="2" indent="-304792" algn="l">
              <a:lnSpc>
                <a:spcPct val="114000"/>
              </a:lnSpc>
              <a:spcBef>
                <a:spcPts val="500"/>
              </a:spcBef>
              <a:spcAft>
                <a:spcPts val="0"/>
              </a:spcAft>
              <a:buClr>
                <a:schemeClr val="dk1"/>
              </a:buClr>
              <a:buSzPts val="1200"/>
              <a:buNone/>
              <a:defRPr sz="1600"/>
            </a:lvl3pPr>
            <a:lvl4pPr marL="2438339" lvl="3"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4pPr>
            <a:lvl5pPr marL="3047924" lvl="4"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10" name="Google Shape;310;p67"/>
          <p:cNvSpPr txBox="1">
            <a:spLocks noGrp="1"/>
          </p:cNvSpPr>
          <p:nvPr>
            <p:ph type="body" idx="2"/>
          </p:nvPr>
        </p:nvSpPr>
        <p:spPr>
          <a:xfrm>
            <a:off x="6296923" y="2619023"/>
            <a:ext cx="5056877" cy="3261076"/>
          </a:xfrm>
          <a:prstGeom prst="rect">
            <a:avLst/>
          </a:prstGeom>
          <a:noFill/>
          <a:ln>
            <a:noFill/>
          </a:ln>
        </p:spPr>
        <p:txBody>
          <a:bodyPr spcFirstLastPara="1" wrap="square" lIns="0" tIns="46800" rIns="0" bIns="45700" anchor="t" anchorCtr="0">
            <a:noAutofit/>
          </a:bodyPr>
          <a:lstStyle>
            <a:lvl1pPr marL="609585" lvl="0" indent="-304792" algn="l">
              <a:lnSpc>
                <a:spcPct val="114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2pPr>
            <a:lvl3pPr marL="1828754" lvl="2" indent="-304792" algn="l">
              <a:lnSpc>
                <a:spcPct val="114000"/>
              </a:lnSpc>
              <a:spcBef>
                <a:spcPts val="500"/>
              </a:spcBef>
              <a:spcAft>
                <a:spcPts val="0"/>
              </a:spcAft>
              <a:buClr>
                <a:schemeClr val="dk1"/>
              </a:buClr>
              <a:buSzPts val="1200"/>
              <a:buNone/>
              <a:defRPr sz="1600"/>
            </a:lvl3pPr>
            <a:lvl4pPr marL="2438339" lvl="3"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4pPr>
            <a:lvl5pPr marL="3047924" lvl="4" indent="-304792" algn="l">
              <a:lnSpc>
                <a:spcPct val="114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11" name="Google Shape;311;p67"/>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12" name="Google Shape;312;p67"/>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450930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bg>
      <p:bgPr>
        <a:solidFill>
          <a:schemeClr val="dk1"/>
        </a:solidFill>
        <a:effectLst/>
      </p:bgPr>
    </p:bg>
    <p:spTree>
      <p:nvGrpSpPr>
        <p:cNvPr id="1" name="Shape 313"/>
        <p:cNvGrpSpPr/>
        <p:nvPr/>
      </p:nvGrpSpPr>
      <p:grpSpPr>
        <a:xfrm>
          <a:off x="0" y="0"/>
          <a:ext cx="0" cy="0"/>
          <a:chOff x="0" y="0"/>
          <a:chExt cx="0" cy="0"/>
        </a:xfrm>
      </p:grpSpPr>
      <p:sp>
        <p:nvSpPr>
          <p:cNvPr id="314" name="Google Shape;314;p68"/>
          <p:cNvSpPr/>
          <p:nvPr/>
        </p:nvSpPr>
        <p:spPr>
          <a:xfrm flipH="1">
            <a:off x="10771200" y="3681260"/>
            <a:ext cx="1420800" cy="3176800"/>
          </a:xfrm>
          <a:prstGeom prst="rtTriangle">
            <a:avLst/>
          </a:prstGeom>
          <a:gradFill>
            <a:gsLst>
              <a:gs pos="0">
                <a:srgbClr val="113D8A"/>
              </a:gs>
              <a:gs pos="44000">
                <a:srgbClr val="215ABC"/>
              </a:gs>
              <a:gs pos="100000">
                <a:srgbClr val="215ABC"/>
              </a:gs>
            </a:gsLst>
            <a:path path="circle">
              <a:fillToRect t="100000" r="100000"/>
            </a:path>
            <a:tileRect l="-100000" b="-10000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315" name="Google Shape;315;p68"/>
          <p:cNvSpPr/>
          <p:nvPr/>
        </p:nvSpPr>
        <p:spPr>
          <a:xfrm rot="10800000" flipH="1">
            <a:off x="0" y="-44"/>
            <a:ext cx="938000" cy="2096800"/>
          </a:xfrm>
          <a:prstGeom prst="rtTriangle">
            <a:avLst/>
          </a:prstGeom>
          <a:gradFill>
            <a:gsLst>
              <a:gs pos="0">
                <a:srgbClr val="FDC322"/>
              </a:gs>
              <a:gs pos="100000">
                <a:srgbClr val="ED9838"/>
              </a:gs>
            </a:gsLst>
            <a:lin ang="16200038" scaled="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000000"/>
              </a:solidFill>
              <a:ea typeface="Arial"/>
              <a:cs typeface="Arial"/>
              <a:sym typeface="Arial"/>
            </a:endParaRPr>
          </a:p>
        </p:txBody>
      </p:sp>
      <p:sp>
        <p:nvSpPr>
          <p:cNvPr id="316" name="Google Shape;316;p68"/>
          <p:cNvSpPr txBox="1">
            <a:spLocks noGrp="1"/>
          </p:cNvSpPr>
          <p:nvPr>
            <p:ph type="ctrTitle"/>
          </p:nvPr>
        </p:nvSpPr>
        <p:spPr>
          <a:xfrm>
            <a:off x="814916" y="2115820"/>
            <a:ext cx="10538800" cy="2626400"/>
          </a:xfrm>
          <a:prstGeom prst="rect">
            <a:avLst/>
          </a:prstGeom>
          <a:noFill/>
          <a:ln>
            <a:noFill/>
          </a:ln>
        </p:spPr>
        <p:txBody>
          <a:bodyPr spcFirstLastPara="1" wrap="square" lIns="0" tIns="46800" rIns="0" bIns="45700" anchor="ctr" anchorCtr="0">
            <a:normAutofit/>
          </a:bodyPr>
          <a:lstStyle>
            <a:lvl1pPr lvl="0" algn="l" rtl="0">
              <a:lnSpc>
                <a:spcPct val="100000"/>
              </a:lnSpc>
              <a:spcBef>
                <a:spcPts val="0"/>
              </a:spcBef>
              <a:spcAft>
                <a:spcPts val="0"/>
              </a:spcAft>
              <a:buClr>
                <a:schemeClr val="accent4"/>
              </a:buClr>
              <a:buSzPts val="2800"/>
              <a:buFont typeface="Arial"/>
              <a:buNone/>
              <a:defRPr sz="3733">
                <a:solidFill>
                  <a:schemeClr val="accent4"/>
                </a:solidFill>
              </a:defRPr>
            </a:lvl1pPr>
            <a:lvl2pPr lvl="1" algn="l" rtl="0">
              <a:lnSpc>
                <a:spcPct val="100000"/>
              </a:lnSpc>
              <a:spcBef>
                <a:spcPts val="0"/>
              </a:spcBef>
              <a:spcAft>
                <a:spcPts val="0"/>
              </a:spcAft>
              <a:buSzPts val="1400"/>
              <a:buNone/>
              <a:defRPr u="sng"/>
            </a:lvl2pPr>
            <a:lvl3pPr lvl="2" algn="l" rtl="0">
              <a:lnSpc>
                <a:spcPct val="100000"/>
              </a:lnSpc>
              <a:spcBef>
                <a:spcPts val="0"/>
              </a:spcBef>
              <a:spcAft>
                <a:spcPts val="0"/>
              </a:spcAft>
              <a:buSzPts val="1400"/>
              <a:buNone/>
              <a:defRPr u="sng"/>
            </a:lvl3pPr>
            <a:lvl4pPr lvl="3" algn="l" rtl="0">
              <a:lnSpc>
                <a:spcPct val="100000"/>
              </a:lnSpc>
              <a:spcBef>
                <a:spcPts val="0"/>
              </a:spcBef>
              <a:spcAft>
                <a:spcPts val="0"/>
              </a:spcAft>
              <a:buSzPts val="1400"/>
              <a:buNone/>
              <a:defRPr u="sng"/>
            </a:lvl4pPr>
            <a:lvl5pPr lvl="4" algn="l" rtl="0">
              <a:lnSpc>
                <a:spcPct val="100000"/>
              </a:lnSpc>
              <a:spcBef>
                <a:spcPts val="0"/>
              </a:spcBef>
              <a:spcAft>
                <a:spcPts val="0"/>
              </a:spcAft>
              <a:buSzPts val="1400"/>
              <a:buNone/>
              <a:defRPr u="sng"/>
            </a:lvl5pPr>
            <a:lvl6pPr lvl="5" algn="l" rtl="0">
              <a:lnSpc>
                <a:spcPct val="100000"/>
              </a:lnSpc>
              <a:spcBef>
                <a:spcPts val="0"/>
              </a:spcBef>
              <a:spcAft>
                <a:spcPts val="0"/>
              </a:spcAft>
              <a:buSzPts val="1400"/>
              <a:buNone/>
              <a:defRPr u="sng"/>
            </a:lvl6pPr>
            <a:lvl7pPr lvl="6" algn="l" rtl="0">
              <a:lnSpc>
                <a:spcPct val="100000"/>
              </a:lnSpc>
              <a:spcBef>
                <a:spcPts val="0"/>
              </a:spcBef>
              <a:spcAft>
                <a:spcPts val="0"/>
              </a:spcAft>
              <a:buSzPts val="1400"/>
              <a:buNone/>
              <a:defRPr u="sng"/>
            </a:lvl7pPr>
            <a:lvl8pPr lvl="7" algn="l" rtl="0">
              <a:lnSpc>
                <a:spcPct val="100000"/>
              </a:lnSpc>
              <a:spcBef>
                <a:spcPts val="0"/>
              </a:spcBef>
              <a:spcAft>
                <a:spcPts val="0"/>
              </a:spcAft>
              <a:buSzPts val="1400"/>
              <a:buNone/>
              <a:defRPr u="sng"/>
            </a:lvl8pPr>
            <a:lvl9pPr lvl="8" algn="l" rtl="0">
              <a:lnSpc>
                <a:spcPct val="100000"/>
              </a:lnSpc>
              <a:spcBef>
                <a:spcPts val="0"/>
              </a:spcBef>
              <a:spcAft>
                <a:spcPts val="0"/>
              </a:spcAft>
              <a:buSzPts val="1400"/>
              <a:buNone/>
              <a:defRPr u="sng"/>
            </a:lvl9pPr>
          </a:lstStyle>
          <a:p>
            <a:endParaRPr/>
          </a:p>
        </p:txBody>
      </p:sp>
      <p:sp>
        <p:nvSpPr>
          <p:cNvPr id="317" name="Google Shape;317;p68"/>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pic>
        <p:nvPicPr>
          <p:cNvPr id="318" name="Google Shape;318;p68"/>
          <p:cNvPicPr preferRelativeResize="0"/>
          <p:nvPr/>
        </p:nvPicPr>
        <p:blipFill>
          <a:blip r:embed="rId2">
            <a:alphaModFix/>
          </a:blip>
          <a:stretch>
            <a:fillRect/>
          </a:stretch>
        </p:blipFill>
        <p:spPr>
          <a:xfrm>
            <a:off x="814934" y="6129900"/>
            <a:ext cx="790713" cy="277133"/>
          </a:xfrm>
          <a:prstGeom prst="rect">
            <a:avLst/>
          </a:prstGeom>
          <a:noFill/>
          <a:ln>
            <a:noFill/>
          </a:ln>
        </p:spPr>
      </p:pic>
      <p:sp>
        <p:nvSpPr>
          <p:cNvPr id="319" name="Google Shape;319;p68"/>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Tree>
    <p:extLst>
      <p:ext uri="{BB962C8B-B14F-4D97-AF65-F5344CB8AC3E}">
        <p14:creationId xmlns:p14="http://schemas.microsoft.com/office/powerpoint/2010/main" val="21499385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chemeClr val="dk1"/>
        </a:solidFill>
        <a:effectLst/>
      </p:bgPr>
    </p:bg>
    <p:spTree>
      <p:nvGrpSpPr>
        <p:cNvPr id="1" name="Shape 320"/>
        <p:cNvGrpSpPr/>
        <p:nvPr/>
      </p:nvGrpSpPr>
      <p:grpSpPr>
        <a:xfrm>
          <a:off x="0" y="0"/>
          <a:ext cx="0" cy="0"/>
          <a:chOff x="0" y="0"/>
          <a:chExt cx="0" cy="0"/>
        </a:xfrm>
      </p:grpSpPr>
      <p:sp>
        <p:nvSpPr>
          <p:cNvPr id="321" name="Google Shape;321;p69"/>
          <p:cNvSpPr/>
          <p:nvPr/>
        </p:nvSpPr>
        <p:spPr>
          <a:xfrm rot="10800000" flipH="1">
            <a:off x="0" y="-44"/>
            <a:ext cx="938000" cy="2096800"/>
          </a:xfrm>
          <a:prstGeom prst="rtTriangle">
            <a:avLst/>
          </a:prstGeom>
          <a:gradFill>
            <a:gsLst>
              <a:gs pos="0">
                <a:srgbClr val="3D85C6"/>
              </a:gs>
              <a:gs pos="30000">
                <a:srgbClr val="3D85C6"/>
              </a:gs>
              <a:gs pos="75000">
                <a:srgbClr val="6FA8DC"/>
              </a:gs>
              <a:gs pos="100000">
                <a:srgbClr val="6FA8DC"/>
              </a:gs>
            </a:gsLst>
            <a:path path="circle">
              <a:fillToRect l="100000" b="100000"/>
            </a:path>
            <a:tileRect t="-100000" r="-10000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000000"/>
              </a:solidFill>
              <a:ea typeface="Arial"/>
              <a:cs typeface="Arial"/>
              <a:sym typeface="Arial"/>
            </a:endParaRPr>
          </a:p>
        </p:txBody>
      </p:sp>
      <p:sp>
        <p:nvSpPr>
          <p:cNvPr id="322" name="Google Shape;322;p69"/>
          <p:cNvSpPr/>
          <p:nvPr/>
        </p:nvSpPr>
        <p:spPr>
          <a:xfrm flipH="1">
            <a:off x="10771200" y="3681260"/>
            <a:ext cx="1420800" cy="3176800"/>
          </a:xfrm>
          <a:prstGeom prst="rtTriangle">
            <a:avLst/>
          </a:prstGeom>
          <a:gradFill>
            <a:gsLst>
              <a:gs pos="0">
                <a:srgbClr val="E9E01D"/>
              </a:gs>
              <a:gs pos="100000">
                <a:srgbClr val="958F10"/>
              </a:gs>
            </a:gsLst>
            <a:lin ang="2698631" scaled="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323" name="Google Shape;323;p69"/>
          <p:cNvSpPr txBox="1">
            <a:spLocks noGrp="1"/>
          </p:cNvSpPr>
          <p:nvPr>
            <p:ph type="ctrTitle"/>
          </p:nvPr>
        </p:nvSpPr>
        <p:spPr>
          <a:xfrm>
            <a:off x="814918" y="1102623"/>
            <a:ext cx="8342629" cy="4652756"/>
          </a:xfrm>
          <a:prstGeom prst="rect">
            <a:avLst/>
          </a:prstGeom>
          <a:noFill/>
          <a:ln>
            <a:noFill/>
          </a:ln>
        </p:spPr>
        <p:txBody>
          <a:bodyPr spcFirstLastPara="1" wrap="square" lIns="0" tIns="46800" rIns="0" bIns="45700" anchor="ctr" anchorCtr="0">
            <a:normAutofit/>
          </a:bodyPr>
          <a:lstStyle>
            <a:lvl1pPr lvl="0" algn="l">
              <a:lnSpc>
                <a:spcPct val="114000"/>
              </a:lnSpc>
              <a:spcBef>
                <a:spcPts val="0"/>
              </a:spcBef>
              <a:spcAft>
                <a:spcPts val="0"/>
              </a:spcAft>
              <a:buClr>
                <a:schemeClr val="accent3"/>
              </a:buClr>
              <a:buSzPts val="2800"/>
              <a:buFont typeface="Arial"/>
              <a:buNone/>
              <a:defRPr sz="3733">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6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F4F4F1"/>
                </a:solidFill>
                <a:latin typeface="Arial"/>
                <a:ea typeface="Arial"/>
                <a:cs typeface="Arial"/>
                <a:sym typeface="Arial"/>
              </a:defRPr>
            </a:lvl9pPr>
          </a:lstStyle>
          <a:p>
            <a:fld id="{00000000-1234-1234-1234-123412341234}" type="slidenum">
              <a:rPr lang="en-CA"/>
              <a:pPr/>
              <a:t>‹#›</a:t>
            </a:fld>
            <a:endParaRPr/>
          </a:p>
        </p:txBody>
      </p:sp>
      <p:sp>
        <p:nvSpPr>
          <p:cNvPr id="325" name="Google Shape;325;p6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2pPr>
            <a:lvl3pPr marR="0" lvl="2"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3pPr>
            <a:lvl4pPr marR="0" lvl="3"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4pPr>
            <a:lvl5pPr marR="0" lvl="4"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5pPr>
            <a:lvl6pPr marR="0" lvl="5"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6pPr>
            <a:lvl7pPr marR="0" lvl="6"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7pPr>
            <a:lvl8pPr marR="0" lvl="7"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8pPr>
            <a:lvl9pPr marR="0" lvl="8"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9pPr>
          </a:lstStyle>
          <a:p>
            <a:pPr>
              <a:buClr>
                <a:srgbClr val="F4F4F1"/>
              </a:buClr>
            </a:pPr>
            <a:endParaRPr>
              <a:solidFill>
                <a:srgbClr val="F4F4F1"/>
              </a:solidFill>
            </a:endParaRPr>
          </a:p>
        </p:txBody>
      </p:sp>
      <p:pic>
        <p:nvPicPr>
          <p:cNvPr id="326" name="Google Shape;326;p69"/>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37850378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5_Section Header">
  <p:cSld name="5_Section Header">
    <p:bg>
      <p:bgPr>
        <a:solidFill>
          <a:schemeClr val="dk1"/>
        </a:solidFill>
        <a:effectLst/>
      </p:bgPr>
    </p:bg>
    <p:spTree>
      <p:nvGrpSpPr>
        <p:cNvPr id="1" name="Shape 327"/>
        <p:cNvGrpSpPr/>
        <p:nvPr/>
      </p:nvGrpSpPr>
      <p:grpSpPr>
        <a:xfrm>
          <a:off x="0" y="0"/>
          <a:ext cx="0" cy="0"/>
          <a:chOff x="0" y="0"/>
          <a:chExt cx="0" cy="0"/>
        </a:xfrm>
      </p:grpSpPr>
      <p:sp>
        <p:nvSpPr>
          <p:cNvPr id="328" name="Google Shape;328;p70"/>
          <p:cNvSpPr txBox="1">
            <a:spLocks noGrp="1"/>
          </p:cNvSpPr>
          <p:nvPr>
            <p:ph type="ctrTitle"/>
          </p:nvPr>
        </p:nvSpPr>
        <p:spPr>
          <a:xfrm>
            <a:off x="814918" y="1102623"/>
            <a:ext cx="8342629" cy="4652756"/>
          </a:xfrm>
          <a:prstGeom prst="rect">
            <a:avLst/>
          </a:prstGeom>
          <a:noFill/>
          <a:ln>
            <a:noFill/>
          </a:ln>
        </p:spPr>
        <p:txBody>
          <a:bodyPr spcFirstLastPara="1" wrap="square" lIns="0" tIns="46800" rIns="0" bIns="45700" anchor="ctr" anchorCtr="0">
            <a:noAutofit/>
          </a:bodyPr>
          <a:lstStyle>
            <a:lvl1pPr lvl="0" algn="l">
              <a:lnSpc>
                <a:spcPct val="114000"/>
              </a:lnSpc>
              <a:spcBef>
                <a:spcPts val="0"/>
              </a:spcBef>
              <a:spcAft>
                <a:spcPts val="0"/>
              </a:spcAft>
              <a:buClr>
                <a:schemeClr val="accent6"/>
              </a:buClr>
              <a:buSzPts val="2800"/>
              <a:buFont typeface="Arial"/>
              <a:buNone/>
              <a:defRPr sz="3733">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7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330" name="Google Shape;330;p7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2"/>
              </a:buClr>
              <a:buSzPts val="600"/>
              <a:buFont typeface="Arial"/>
              <a:buNone/>
              <a:defRPr sz="800" b="0" i="0" u="none" strike="noStrike" cap="none">
                <a:solidFill>
                  <a:schemeClr val="lt2"/>
                </a:solidFill>
                <a:latin typeface="Arial"/>
                <a:ea typeface="Arial"/>
                <a:cs typeface="Arial"/>
                <a:sym typeface="Arial"/>
              </a:defRPr>
            </a:lvl1pPr>
            <a:lvl2pPr marR="0" lvl="1"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2pPr>
            <a:lvl3pPr marR="0" lvl="2"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3pPr>
            <a:lvl4pPr marR="0" lvl="3"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4pPr>
            <a:lvl5pPr marR="0" lvl="4"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5pPr>
            <a:lvl6pPr marR="0" lvl="5"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6pPr>
            <a:lvl7pPr marR="0" lvl="6"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7pPr>
            <a:lvl8pPr marR="0" lvl="7"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8pPr>
            <a:lvl9pPr marR="0" lvl="8" algn="r" rtl="0">
              <a:lnSpc>
                <a:spcPct val="100000"/>
              </a:lnSpc>
              <a:spcBef>
                <a:spcPts val="0"/>
              </a:spcBef>
              <a:spcAft>
                <a:spcPts val="0"/>
              </a:spcAft>
              <a:buClr>
                <a:schemeClr val="lt2"/>
              </a:buClr>
              <a:buSzPts val="800"/>
              <a:buFont typeface="Arial"/>
              <a:buNone/>
              <a:defRPr sz="1067" b="0" i="0" u="none" strike="noStrike" cap="none">
                <a:solidFill>
                  <a:schemeClr val="lt2"/>
                </a:solidFill>
                <a:latin typeface="Calibri"/>
                <a:ea typeface="Calibri"/>
                <a:cs typeface="Calibri"/>
                <a:sym typeface="Calibri"/>
              </a:defRPr>
            </a:lvl9pPr>
          </a:lstStyle>
          <a:p>
            <a:pPr>
              <a:buClr>
                <a:srgbClr val="F4F4F1"/>
              </a:buClr>
            </a:pPr>
            <a:endParaRPr>
              <a:solidFill>
                <a:srgbClr val="F4F4F1"/>
              </a:solidFill>
            </a:endParaRPr>
          </a:p>
        </p:txBody>
      </p:sp>
      <p:pic>
        <p:nvPicPr>
          <p:cNvPr id="331" name="Google Shape;331;p70"/>
          <p:cNvPicPr preferRelativeResize="0"/>
          <p:nvPr/>
        </p:nvPicPr>
        <p:blipFill>
          <a:blip r:embed="rId2">
            <a:alphaModFix/>
          </a:blip>
          <a:stretch>
            <a:fillRect/>
          </a:stretch>
        </p:blipFill>
        <p:spPr>
          <a:xfrm>
            <a:off x="814934" y="6129900"/>
            <a:ext cx="790713" cy="277133"/>
          </a:xfrm>
          <a:prstGeom prst="rect">
            <a:avLst/>
          </a:prstGeom>
          <a:noFill/>
          <a:ln>
            <a:noFill/>
          </a:ln>
        </p:spPr>
      </p:pic>
      <p:sp>
        <p:nvSpPr>
          <p:cNvPr id="332" name="Google Shape;332;p70"/>
          <p:cNvSpPr/>
          <p:nvPr/>
        </p:nvSpPr>
        <p:spPr>
          <a:xfrm rot="10800000" flipH="1">
            <a:off x="0" y="-44"/>
            <a:ext cx="938000" cy="2096800"/>
          </a:xfrm>
          <a:prstGeom prst="rtTriangle">
            <a:avLst/>
          </a:prstGeom>
          <a:gradFill>
            <a:gsLst>
              <a:gs pos="0">
                <a:schemeClr val="accent6"/>
              </a:gs>
              <a:gs pos="100000">
                <a:srgbClr val="8EF2FE"/>
              </a:gs>
            </a:gsLst>
            <a:lin ang="8100019" scaled="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FFFFFF"/>
              </a:solidFill>
              <a:latin typeface="Calibri"/>
              <a:ea typeface="Calibri"/>
              <a:cs typeface="Calibri"/>
              <a:sym typeface="Calibri"/>
            </a:endParaRPr>
          </a:p>
        </p:txBody>
      </p:sp>
      <p:sp>
        <p:nvSpPr>
          <p:cNvPr id="333" name="Google Shape;333;p70"/>
          <p:cNvSpPr/>
          <p:nvPr/>
        </p:nvSpPr>
        <p:spPr>
          <a:xfrm flipH="1">
            <a:off x="10771200" y="3681260"/>
            <a:ext cx="1420800" cy="3176800"/>
          </a:xfrm>
          <a:prstGeom prst="rtTriangle">
            <a:avLst/>
          </a:prstGeom>
          <a:gradFill>
            <a:gsLst>
              <a:gs pos="0">
                <a:srgbClr val="3177EE">
                  <a:alpha val="9800"/>
                </a:srgbClr>
              </a:gs>
              <a:gs pos="44000">
                <a:srgbClr val="215ABC">
                  <a:alpha val="9800"/>
                </a:srgbClr>
              </a:gs>
              <a:gs pos="100000">
                <a:srgbClr val="113D8A">
                  <a:alpha val="9800"/>
                </a:srgbClr>
              </a:gs>
            </a:gsLst>
            <a:path path="circle">
              <a:fillToRect l="50000" t="50000" r="50000" b="50000"/>
            </a:path>
            <a:tileRect/>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5814619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5_Section Header 1">
  <p:cSld name="5_Section Header 1">
    <p:bg>
      <p:bgPr>
        <a:solidFill>
          <a:schemeClr val="dk1"/>
        </a:solidFill>
        <a:effectLst/>
      </p:bgPr>
    </p:bg>
    <p:spTree>
      <p:nvGrpSpPr>
        <p:cNvPr id="1" name="Shape 334"/>
        <p:cNvGrpSpPr/>
        <p:nvPr/>
      </p:nvGrpSpPr>
      <p:grpSpPr>
        <a:xfrm>
          <a:off x="0" y="0"/>
          <a:ext cx="0" cy="0"/>
          <a:chOff x="0" y="0"/>
          <a:chExt cx="0" cy="0"/>
        </a:xfrm>
      </p:grpSpPr>
      <p:sp>
        <p:nvSpPr>
          <p:cNvPr id="335" name="Google Shape;335;g1509268dece_0_132"/>
          <p:cNvSpPr/>
          <p:nvPr/>
        </p:nvSpPr>
        <p:spPr>
          <a:xfrm flipH="1">
            <a:off x="10771200" y="3681260"/>
            <a:ext cx="1420800" cy="3176800"/>
          </a:xfrm>
          <a:prstGeom prst="rtTriangle">
            <a:avLst/>
          </a:prstGeom>
          <a:gradFill>
            <a:gsLst>
              <a:gs pos="0">
                <a:srgbClr val="113D8A"/>
              </a:gs>
              <a:gs pos="44000">
                <a:srgbClr val="215ABC"/>
              </a:gs>
              <a:gs pos="100000">
                <a:srgbClr val="215ABC"/>
              </a:gs>
            </a:gsLst>
            <a:path path="circle">
              <a:fillToRect t="100000" r="100000"/>
            </a:path>
            <a:tileRect l="-100000" b="-100000"/>
          </a:gradFill>
          <a:ln>
            <a:noFill/>
          </a:ln>
        </p:spPr>
        <p:txBody>
          <a:bodyPr spcFirstLastPara="1" wrap="square" lIns="121900" tIns="60933" rIns="121900" bIns="60933" anchor="t" anchorCtr="0">
            <a:noAutofit/>
          </a:bodyPr>
          <a:lstStyle/>
          <a:p>
            <a:pPr>
              <a:buClr>
                <a:srgbClr val="000000"/>
              </a:buClr>
              <a:buFont typeface="Arial"/>
              <a:buNone/>
            </a:pPr>
            <a:endParaRPr sz="1867" kern="0">
              <a:solidFill>
                <a:srgbClr val="000000"/>
              </a:solidFill>
              <a:ea typeface="Arial"/>
              <a:cs typeface="Arial"/>
              <a:sym typeface="Arial"/>
            </a:endParaRPr>
          </a:p>
        </p:txBody>
      </p:sp>
      <p:sp>
        <p:nvSpPr>
          <p:cNvPr id="336" name="Google Shape;336;g1509268dece_0_132"/>
          <p:cNvSpPr/>
          <p:nvPr/>
        </p:nvSpPr>
        <p:spPr>
          <a:xfrm rot="10800000" flipH="1">
            <a:off x="0" y="-44"/>
            <a:ext cx="938000" cy="2096800"/>
          </a:xfrm>
          <a:prstGeom prst="rtTriangle">
            <a:avLst/>
          </a:prstGeom>
          <a:gradFill>
            <a:gsLst>
              <a:gs pos="0">
                <a:srgbClr val="FDC322"/>
              </a:gs>
              <a:gs pos="100000">
                <a:srgbClr val="ED9838"/>
              </a:gs>
            </a:gsLst>
            <a:lin ang="16200038" scaled="0"/>
          </a:gra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000000"/>
              </a:solidFill>
              <a:ea typeface="Arial"/>
              <a:cs typeface="Arial"/>
              <a:sym typeface="Arial"/>
            </a:endParaRPr>
          </a:p>
        </p:txBody>
      </p:sp>
      <p:sp>
        <p:nvSpPr>
          <p:cNvPr id="337" name="Google Shape;337;g1509268dece_0_132"/>
          <p:cNvSpPr txBox="1">
            <a:spLocks noGrp="1"/>
          </p:cNvSpPr>
          <p:nvPr>
            <p:ph type="ctrTitle"/>
          </p:nvPr>
        </p:nvSpPr>
        <p:spPr>
          <a:xfrm>
            <a:off x="814917" y="1102623"/>
            <a:ext cx="8342800" cy="4652800"/>
          </a:xfrm>
          <a:prstGeom prst="rect">
            <a:avLst/>
          </a:prstGeom>
          <a:noFill/>
          <a:ln>
            <a:noFill/>
          </a:ln>
        </p:spPr>
        <p:txBody>
          <a:bodyPr spcFirstLastPara="1" wrap="square" lIns="0" tIns="46800" rIns="0" bIns="45700" anchor="ctr" anchorCtr="0">
            <a:noAutofit/>
          </a:bodyPr>
          <a:lstStyle>
            <a:lvl1pPr lvl="0" algn="l" rtl="0">
              <a:lnSpc>
                <a:spcPct val="114000"/>
              </a:lnSpc>
              <a:spcBef>
                <a:spcPts val="0"/>
              </a:spcBef>
              <a:spcAft>
                <a:spcPts val="0"/>
              </a:spcAft>
              <a:buSzPts val="2800"/>
              <a:buFont typeface="Arial"/>
              <a:buNone/>
              <a:defRPr sz="3733"/>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8" name="Google Shape;338;g1509268dece_0_132"/>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CA">
                <a:solidFill>
                  <a:srgbClr val="FFFFFF"/>
                </a:solidFill>
              </a:rPr>
              <a:pPr/>
              <a:t>‹#›</a:t>
            </a:fld>
            <a:endParaRPr>
              <a:solidFill>
                <a:srgbClr val="FFFFFF"/>
              </a:solidFill>
            </a:endParaRPr>
          </a:p>
        </p:txBody>
      </p:sp>
      <p:sp>
        <p:nvSpPr>
          <p:cNvPr id="339" name="Google Shape;339;g1509268dece_0_132"/>
          <p:cNvSpPr txBox="1">
            <a:spLocks noGrp="1"/>
          </p:cNvSpPr>
          <p:nvPr>
            <p:ph type="ctrTitle" idx="2"/>
          </p:nvPr>
        </p:nvSpPr>
        <p:spPr>
          <a:xfrm>
            <a:off x="814917" y="1102623"/>
            <a:ext cx="8342800" cy="4652800"/>
          </a:xfrm>
          <a:prstGeom prst="rect">
            <a:avLst/>
          </a:prstGeom>
          <a:noFill/>
          <a:ln>
            <a:noFill/>
          </a:ln>
        </p:spPr>
        <p:txBody>
          <a:bodyPr spcFirstLastPara="1" wrap="square" lIns="0" tIns="46800" rIns="0" bIns="45700" anchor="ctr" anchorCtr="0">
            <a:noAutofit/>
          </a:bodyPr>
          <a:lstStyle>
            <a:lvl1pPr lvl="0" algn="l" rtl="0">
              <a:lnSpc>
                <a:spcPct val="114000"/>
              </a:lnSpc>
              <a:spcBef>
                <a:spcPts val="0"/>
              </a:spcBef>
              <a:spcAft>
                <a:spcPts val="0"/>
              </a:spcAft>
              <a:buClr>
                <a:schemeClr val="accent2"/>
              </a:buClr>
              <a:buSzPts val="2800"/>
              <a:buFont typeface="Arial"/>
              <a:buNone/>
              <a:defRPr sz="3733">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g1509268dece_0_132"/>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lt1"/>
              </a:buClr>
              <a:buSzPts val="600"/>
              <a:buFont typeface="Arial"/>
              <a:buNone/>
              <a:defRPr sz="800" b="0" i="0" u="none" strike="noStrike" cap="none">
                <a:solidFill>
                  <a:schemeClr val="lt1"/>
                </a:solidFill>
                <a:latin typeface="Arial"/>
                <a:ea typeface="Arial"/>
                <a:cs typeface="Arial"/>
                <a:sym typeface="Arial"/>
              </a:defRPr>
            </a:lvl1pPr>
            <a:lvl2pPr marR="0" lvl="1"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2pPr>
            <a:lvl3pPr marR="0" lvl="2"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3pPr>
            <a:lvl4pPr marR="0" lvl="3"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4pPr>
            <a:lvl5pPr marR="0" lvl="4"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5pPr>
            <a:lvl6pPr marR="0" lvl="5"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6pPr>
            <a:lvl7pPr marR="0" lvl="6"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7pPr>
            <a:lvl8pPr marR="0" lvl="7"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8pPr>
            <a:lvl9pPr marR="0" lvl="8" algn="r" rtl="0">
              <a:lnSpc>
                <a:spcPct val="100000"/>
              </a:lnSpc>
              <a:spcBef>
                <a:spcPts val="0"/>
              </a:spcBef>
              <a:spcAft>
                <a:spcPts val="0"/>
              </a:spcAft>
              <a:buClr>
                <a:schemeClr val="lt1"/>
              </a:buClr>
              <a:buSzPts val="800"/>
              <a:buFont typeface="Arial"/>
              <a:buNone/>
              <a:defRPr sz="1067" b="0" i="0" u="none" strike="noStrike" cap="none">
                <a:solidFill>
                  <a:schemeClr val="lt1"/>
                </a:solidFill>
                <a:latin typeface="Calibri"/>
                <a:ea typeface="Calibri"/>
                <a:cs typeface="Calibri"/>
                <a:sym typeface="Calibri"/>
              </a:defRPr>
            </a:lvl9pPr>
          </a:lstStyle>
          <a:p>
            <a:pPr>
              <a:buClr>
                <a:srgbClr val="FFFFFF"/>
              </a:buClr>
            </a:pPr>
            <a:endParaRPr>
              <a:solidFill>
                <a:srgbClr val="FFFFFF"/>
              </a:solidFill>
            </a:endParaRPr>
          </a:p>
        </p:txBody>
      </p:sp>
      <p:pic>
        <p:nvPicPr>
          <p:cNvPr id="341" name="Google Shape;341;g1509268dece_0_132"/>
          <p:cNvPicPr preferRelativeResize="0"/>
          <p:nvPr/>
        </p:nvPicPr>
        <p:blipFill>
          <a:blip r:embed="rId2">
            <a:alphaModFix/>
          </a:blip>
          <a:stretch>
            <a:fillRect/>
          </a:stretch>
        </p:blipFill>
        <p:spPr>
          <a:xfrm>
            <a:off x="814934" y="6129900"/>
            <a:ext cx="790713" cy="277133"/>
          </a:xfrm>
          <a:prstGeom prst="rect">
            <a:avLst/>
          </a:prstGeom>
          <a:noFill/>
          <a:ln>
            <a:noFill/>
          </a:ln>
        </p:spPr>
      </p:pic>
    </p:spTree>
    <p:extLst>
      <p:ext uri="{BB962C8B-B14F-4D97-AF65-F5344CB8AC3E}">
        <p14:creationId xmlns:p14="http://schemas.microsoft.com/office/powerpoint/2010/main" val="202774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77"/>
        <p:cNvGrpSpPr/>
        <p:nvPr/>
      </p:nvGrpSpPr>
      <p:grpSpPr>
        <a:xfrm>
          <a:off x="0" y="0"/>
          <a:ext cx="0" cy="0"/>
          <a:chOff x="0" y="0"/>
          <a:chExt cx="0" cy="0"/>
        </a:xfrm>
      </p:grpSpPr>
      <p:sp>
        <p:nvSpPr>
          <p:cNvPr id="78" name="Google Shape;78;p46"/>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6"/>
          <p:cNvSpPr>
            <a:spLocks noGrp="1"/>
          </p:cNvSpPr>
          <p:nvPr>
            <p:ph type="pic" idx="2"/>
          </p:nvPr>
        </p:nvSpPr>
        <p:spPr>
          <a:xfrm>
            <a:off x="814933" y="1391733"/>
            <a:ext cx="3208400" cy="2886000"/>
          </a:xfrm>
          <a:prstGeom prst="rect">
            <a:avLst/>
          </a:prstGeom>
          <a:solidFill>
            <a:srgbClr val="F4F4F1"/>
          </a:solidFill>
          <a:ln>
            <a:noFill/>
          </a:ln>
        </p:spPr>
      </p:sp>
      <p:sp>
        <p:nvSpPr>
          <p:cNvPr id="80" name="Google Shape;80;p46"/>
          <p:cNvSpPr txBox="1">
            <a:spLocks noGrp="1"/>
          </p:cNvSpPr>
          <p:nvPr>
            <p:ph type="body" idx="1"/>
          </p:nvPr>
        </p:nvSpPr>
        <p:spPr>
          <a:xfrm>
            <a:off x="814933" y="4391100"/>
            <a:ext cx="3208400" cy="365200"/>
          </a:xfrm>
          <a:prstGeom prst="rect">
            <a:avLst/>
          </a:prstGeom>
          <a:noFill/>
          <a:ln>
            <a:noFill/>
          </a:ln>
        </p:spPr>
        <p:txBody>
          <a:bodyPr spcFirstLastPara="1" wrap="square" lIns="0" tIns="46800" rIns="0" bIns="45700" anchor="ctr" anchorCtr="0">
            <a:noAutofit/>
          </a:bodyPr>
          <a:lstStyle>
            <a:lvl1pPr marL="609585" lvl="0" indent="-304792" algn="ctr">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ctr">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a:lnSpc>
                <a:spcPct val="100000"/>
              </a:lnSpc>
              <a:spcBef>
                <a:spcPts val="500"/>
              </a:spcBef>
              <a:spcAft>
                <a:spcPts val="0"/>
              </a:spcAft>
              <a:buClr>
                <a:schemeClr val="dk1"/>
              </a:buClr>
              <a:buSzPts val="1100"/>
              <a:buNone/>
              <a:defRPr/>
            </a:lvl3pPr>
            <a:lvl4pPr marL="2438339" lvl="3" indent="-304792" algn="ctr">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81" name="Google Shape;81;p46"/>
          <p:cNvSpPr txBox="1">
            <a:spLocks noGrp="1"/>
          </p:cNvSpPr>
          <p:nvPr>
            <p:ph type="body" idx="3"/>
          </p:nvPr>
        </p:nvSpPr>
        <p:spPr>
          <a:xfrm>
            <a:off x="814933" y="4789968"/>
            <a:ext cx="3208400" cy="254000"/>
          </a:xfrm>
          <a:prstGeom prst="rect">
            <a:avLst/>
          </a:prstGeom>
          <a:noFill/>
          <a:ln>
            <a:noFill/>
          </a:ln>
        </p:spPr>
        <p:txBody>
          <a:bodyPr spcFirstLastPara="1" wrap="square" lIns="0" tIns="46800" rIns="0" bIns="45700" anchor="ctr" anchorCtr="0">
            <a:noAutofit/>
          </a:bodyPr>
          <a:lstStyle>
            <a:lvl1pPr marL="609585" lvl="0" indent="-304792" algn="ctr">
              <a:lnSpc>
                <a:spcPct val="100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ctr">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a:lnSpc>
                <a:spcPct val="100000"/>
              </a:lnSpc>
              <a:spcBef>
                <a:spcPts val="500"/>
              </a:spcBef>
              <a:spcAft>
                <a:spcPts val="0"/>
              </a:spcAft>
              <a:buClr>
                <a:schemeClr val="dk1"/>
              </a:buClr>
              <a:buSzPts val="1100"/>
              <a:buNone/>
              <a:defRPr/>
            </a:lvl3pPr>
            <a:lvl4pPr marL="2438339" lvl="3" indent="-304792" algn="ctr">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82" name="Google Shape;82;p46"/>
          <p:cNvSpPr>
            <a:spLocks noGrp="1"/>
          </p:cNvSpPr>
          <p:nvPr>
            <p:ph type="pic" idx="4"/>
          </p:nvPr>
        </p:nvSpPr>
        <p:spPr>
          <a:xfrm>
            <a:off x="4480184" y="1391733"/>
            <a:ext cx="3208400" cy="2886000"/>
          </a:xfrm>
          <a:prstGeom prst="rect">
            <a:avLst/>
          </a:prstGeom>
          <a:solidFill>
            <a:srgbClr val="F4F4F1"/>
          </a:solidFill>
          <a:ln>
            <a:noFill/>
          </a:ln>
        </p:spPr>
      </p:sp>
      <p:sp>
        <p:nvSpPr>
          <p:cNvPr id="83" name="Google Shape;83;p46"/>
          <p:cNvSpPr txBox="1">
            <a:spLocks noGrp="1"/>
          </p:cNvSpPr>
          <p:nvPr>
            <p:ph type="body" idx="5"/>
          </p:nvPr>
        </p:nvSpPr>
        <p:spPr>
          <a:xfrm>
            <a:off x="4480183" y="4391100"/>
            <a:ext cx="3208400" cy="3652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dk1"/>
              </a:buClr>
              <a:buSzPts val="1100"/>
              <a:buNone/>
              <a:defRPr/>
            </a:lvl3pPr>
            <a:lvl4pPr marL="2438339" lvl="3"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84" name="Google Shape;84;p46"/>
          <p:cNvSpPr txBox="1">
            <a:spLocks noGrp="1"/>
          </p:cNvSpPr>
          <p:nvPr>
            <p:ph type="body" idx="6"/>
          </p:nvPr>
        </p:nvSpPr>
        <p:spPr>
          <a:xfrm>
            <a:off x="4480183" y="4789968"/>
            <a:ext cx="3208400" cy="2540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dk1"/>
              </a:buClr>
              <a:buSzPts val="1100"/>
              <a:buNone/>
              <a:defRPr/>
            </a:lvl3pPr>
            <a:lvl4pPr marL="2438339" lvl="3"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85" name="Google Shape;85;p46"/>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
        <p:nvSpPr>
          <p:cNvPr id="86" name="Google Shape;86;p46"/>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Arial"/>
                <a:ea typeface="Arial"/>
                <a:cs typeface="Arial"/>
                <a:sym typeface="Arial"/>
              </a:defRPr>
            </a:lvl9pPr>
          </a:lstStyle>
          <a:p>
            <a:fld id="{00000000-1234-1234-1234-123412341234}" type="slidenum">
              <a:rPr lang="en-CA">
                <a:solidFill>
                  <a:srgbClr val="1F2937"/>
                </a:solidFill>
              </a:rPr>
              <a:pPr/>
              <a:t>‹#›</a:t>
            </a:fld>
            <a:endParaRPr>
              <a:solidFill>
                <a:srgbClr val="1F2937"/>
              </a:solidFill>
            </a:endParaRPr>
          </a:p>
        </p:txBody>
      </p:sp>
      <p:sp>
        <p:nvSpPr>
          <p:cNvPr id="87" name="Google Shape;87;p46"/>
          <p:cNvSpPr>
            <a:spLocks noGrp="1"/>
          </p:cNvSpPr>
          <p:nvPr>
            <p:ph type="pic" idx="7"/>
          </p:nvPr>
        </p:nvSpPr>
        <p:spPr>
          <a:xfrm>
            <a:off x="8168684" y="1391733"/>
            <a:ext cx="3208400" cy="2886000"/>
          </a:xfrm>
          <a:prstGeom prst="rect">
            <a:avLst/>
          </a:prstGeom>
          <a:solidFill>
            <a:srgbClr val="F4F4F1"/>
          </a:solidFill>
          <a:ln>
            <a:noFill/>
          </a:ln>
        </p:spPr>
      </p:sp>
      <p:sp>
        <p:nvSpPr>
          <p:cNvPr id="88" name="Google Shape;88;p46"/>
          <p:cNvSpPr txBox="1">
            <a:spLocks noGrp="1"/>
          </p:cNvSpPr>
          <p:nvPr>
            <p:ph type="body" idx="8"/>
          </p:nvPr>
        </p:nvSpPr>
        <p:spPr>
          <a:xfrm>
            <a:off x="8168683" y="4391100"/>
            <a:ext cx="3208400" cy="3652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dk1"/>
              </a:buClr>
              <a:buSzPts val="1100"/>
              <a:buNone/>
              <a:defRPr/>
            </a:lvl3pPr>
            <a:lvl4pPr marL="2438339" lvl="3"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89" name="Google Shape;89;p46"/>
          <p:cNvSpPr txBox="1">
            <a:spLocks noGrp="1"/>
          </p:cNvSpPr>
          <p:nvPr>
            <p:ph type="body" idx="9"/>
          </p:nvPr>
        </p:nvSpPr>
        <p:spPr>
          <a:xfrm>
            <a:off x="8168683" y="4789968"/>
            <a:ext cx="3208400" cy="254000"/>
          </a:xfrm>
          <a:prstGeom prst="rect">
            <a:avLst/>
          </a:prstGeom>
          <a:noFill/>
          <a:ln>
            <a:noFill/>
          </a:ln>
        </p:spPr>
        <p:txBody>
          <a:bodyPr spcFirstLastPara="1" wrap="square" lIns="0" tIns="46800" rIns="0" bIns="45700" anchor="ctr" anchorCtr="0">
            <a:noAutofit/>
          </a:bodyPr>
          <a:lstStyle>
            <a:lvl1pPr marL="609585" lvl="0" indent="-304792" algn="ctr" rtl="0">
              <a:lnSpc>
                <a:spcPct val="100000"/>
              </a:lnSpc>
              <a:spcBef>
                <a:spcPts val="1000"/>
              </a:spcBef>
              <a:spcAft>
                <a:spcPts val="0"/>
              </a:spcAft>
              <a:buClr>
                <a:schemeClr val="dk1"/>
              </a:buClr>
              <a:buSzPts val="1050"/>
              <a:buFont typeface="Roboto Light"/>
              <a:buNone/>
              <a:defRPr sz="1400">
                <a:latin typeface="Roboto Light"/>
                <a:ea typeface="Roboto Light"/>
                <a:cs typeface="Roboto Light"/>
                <a:sym typeface="Roboto Light"/>
              </a:defRPr>
            </a:lvl1pPr>
            <a:lvl2pPr marL="1219170" lvl="1" indent="-304792" algn="ctr" rtl="0">
              <a:lnSpc>
                <a:spcPct val="100000"/>
              </a:lnSpc>
              <a:spcBef>
                <a:spcPts val="500"/>
              </a:spcBef>
              <a:spcAft>
                <a:spcPts val="0"/>
              </a:spcAft>
              <a:buClr>
                <a:schemeClr val="dk1"/>
              </a:buClr>
              <a:buSzPts val="1200"/>
              <a:buFont typeface="Roboto Light"/>
              <a:buNone/>
              <a:defRPr>
                <a:latin typeface="Roboto Light"/>
                <a:ea typeface="Roboto Light"/>
                <a:cs typeface="Roboto Light"/>
                <a:sym typeface="Roboto Light"/>
              </a:defRPr>
            </a:lvl2pPr>
            <a:lvl3pPr marL="1828754" lvl="2" indent="-304792" algn="ctr" rtl="0">
              <a:lnSpc>
                <a:spcPct val="100000"/>
              </a:lnSpc>
              <a:spcBef>
                <a:spcPts val="500"/>
              </a:spcBef>
              <a:spcAft>
                <a:spcPts val="0"/>
              </a:spcAft>
              <a:buClr>
                <a:schemeClr val="dk1"/>
              </a:buClr>
              <a:buSzPts val="1100"/>
              <a:buNone/>
              <a:defRPr/>
            </a:lvl3pPr>
            <a:lvl4pPr marL="2438339" lvl="3"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4pPr>
            <a:lvl5pPr marL="3047924" lvl="4" indent="-304792" algn="ctr" rtl="0">
              <a:lnSpc>
                <a:spcPct val="100000"/>
              </a:lnSpc>
              <a:spcBef>
                <a:spcPts val="500"/>
              </a:spcBef>
              <a:spcAft>
                <a:spcPts val="0"/>
              </a:spcAft>
              <a:buClr>
                <a:schemeClr val="dk1"/>
              </a:buClr>
              <a:buSzPts val="1050"/>
              <a:buFont typeface="Roboto Light"/>
              <a:buNone/>
              <a:defRPr>
                <a:latin typeface="Roboto Light"/>
                <a:ea typeface="Roboto Light"/>
                <a:cs typeface="Roboto Light"/>
                <a:sym typeface="Roboto Light"/>
              </a:defRPr>
            </a:lvl5pPr>
            <a:lvl6pPr marL="3657509" lvl="5"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rtl="0">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Tree>
    <p:extLst>
      <p:ext uri="{BB962C8B-B14F-4D97-AF65-F5344CB8AC3E}">
        <p14:creationId xmlns:p14="http://schemas.microsoft.com/office/powerpoint/2010/main" val="10120259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342"/>
        <p:cNvGrpSpPr/>
        <p:nvPr/>
      </p:nvGrpSpPr>
      <p:grpSpPr>
        <a:xfrm>
          <a:off x="0" y="0"/>
          <a:ext cx="0" cy="0"/>
          <a:chOff x="0" y="0"/>
          <a:chExt cx="0" cy="0"/>
        </a:xfrm>
      </p:grpSpPr>
      <p:sp>
        <p:nvSpPr>
          <p:cNvPr id="343" name="Google Shape;343;p71"/>
          <p:cNvSpPr txBox="1">
            <a:spLocks noGrp="1"/>
          </p:cNvSpPr>
          <p:nvPr>
            <p:ph type="title"/>
          </p:nvPr>
        </p:nvSpPr>
        <p:spPr>
          <a:xfrm>
            <a:off x="814917" y="522443"/>
            <a:ext cx="4244800" cy="4142000"/>
          </a:xfrm>
          <a:prstGeom prst="rect">
            <a:avLst/>
          </a:prstGeom>
          <a:noFill/>
          <a:ln>
            <a:noFill/>
          </a:ln>
        </p:spPr>
        <p:txBody>
          <a:bodyPr spcFirstLastPara="1" wrap="square" lIns="0" tIns="0" rIns="0" bIns="45700" anchor="t" anchorCtr="0">
            <a:noAutofit/>
          </a:bodyPr>
          <a:lstStyle>
            <a:lvl1pPr lvl="0" algn="l">
              <a:lnSpc>
                <a:spcPct val="114000"/>
              </a:lnSpc>
              <a:spcBef>
                <a:spcPts val="0"/>
              </a:spcBef>
              <a:spcAft>
                <a:spcPts val="0"/>
              </a:spcAft>
              <a:buSzPts val="2400"/>
              <a:buFont typeface="Arial"/>
              <a:buNone/>
              <a:defRPr sz="32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44" name="Google Shape;344;p71"/>
          <p:cNvSpPr txBox="1">
            <a:spLocks noGrp="1"/>
          </p:cNvSpPr>
          <p:nvPr>
            <p:ph type="body" idx="1"/>
          </p:nvPr>
        </p:nvSpPr>
        <p:spPr>
          <a:xfrm>
            <a:off x="5462016" y="522443"/>
            <a:ext cx="5891600" cy="4142000"/>
          </a:xfrm>
          <a:prstGeom prst="rect">
            <a:avLst/>
          </a:prstGeom>
          <a:noFill/>
          <a:ln>
            <a:noFill/>
          </a:ln>
        </p:spPr>
        <p:txBody>
          <a:bodyPr spcFirstLastPara="1" wrap="square" lIns="0" tIns="46800" rIns="0" bIns="45700" anchor="t" anchorCtr="0">
            <a:noAutofit/>
          </a:bodyPr>
          <a:lstStyle>
            <a:lvl1pPr marL="609585" lvl="0" indent="-406390" algn="l">
              <a:lnSpc>
                <a:spcPct val="114000"/>
              </a:lnSpc>
              <a:spcBef>
                <a:spcPts val="1000"/>
              </a:spcBef>
              <a:spcAft>
                <a:spcPts val="0"/>
              </a:spcAft>
              <a:buClr>
                <a:schemeClr val="dk1"/>
              </a:buClr>
              <a:buSzPts val="1200"/>
              <a:buFont typeface="Roboto Light"/>
              <a:buChar char="•"/>
              <a:defRPr sz="1600">
                <a:latin typeface="Roboto Light"/>
                <a:ea typeface="Roboto Light"/>
                <a:cs typeface="Roboto Light"/>
                <a:sym typeface="Roboto Light"/>
              </a:defRPr>
            </a:lvl1pPr>
            <a:lvl2pPr marL="1219170" lvl="1" indent="-393690" algn="l">
              <a:lnSpc>
                <a:spcPct val="114000"/>
              </a:lnSpc>
              <a:spcBef>
                <a:spcPts val="500"/>
              </a:spcBef>
              <a:spcAft>
                <a:spcPts val="0"/>
              </a:spcAft>
              <a:buClr>
                <a:schemeClr val="dk1"/>
              </a:buClr>
              <a:buSzPts val="1050"/>
              <a:buFont typeface="Roboto Light"/>
              <a:buChar char="•"/>
              <a:defRPr sz="1400">
                <a:latin typeface="Roboto Light"/>
                <a:ea typeface="Roboto Light"/>
                <a:cs typeface="Roboto Light"/>
                <a:sym typeface="Roboto Light"/>
              </a:defRPr>
            </a:lvl2pPr>
            <a:lvl3pPr marL="1828754" lvl="2" indent="-389457" algn="l">
              <a:lnSpc>
                <a:spcPct val="114000"/>
              </a:lnSpc>
              <a:spcBef>
                <a:spcPts val="500"/>
              </a:spcBef>
              <a:spcAft>
                <a:spcPts val="0"/>
              </a:spcAft>
              <a:buClr>
                <a:schemeClr val="dk1"/>
              </a:buClr>
              <a:buSzPts val="1000"/>
              <a:buChar char="•"/>
              <a:defRPr sz="1333"/>
            </a:lvl3pPr>
            <a:lvl4pPr marL="2438339" lvl="3"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4pPr>
            <a:lvl5pPr marL="3047924" lvl="4" indent="-380990" algn="l">
              <a:lnSpc>
                <a:spcPct val="114000"/>
              </a:lnSpc>
              <a:spcBef>
                <a:spcPts val="500"/>
              </a:spcBef>
              <a:spcAft>
                <a:spcPts val="0"/>
              </a:spcAft>
              <a:buClr>
                <a:schemeClr val="dk1"/>
              </a:buClr>
              <a:buSzPts val="900"/>
              <a:buFont typeface="Roboto Light"/>
              <a:buChar char="•"/>
              <a:defRPr sz="1200">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45" name="Google Shape;345;p71"/>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46" name="Google Shape;346;p71"/>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121218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7"/>
        <p:cNvGrpSpPr/>
        <p:nvPr/>
      </p:nvGrpSpPr>
      <p:grpSpPr>
        <a:xfrm>
          <a:off x="0" y="0"/>
          <a:ext cx="0" cy="0"/>
          <a:chOff x="0" y="0"/>
          <a:chExt cx="0" cy="0"/>
        </a:xfrm>
      </p:grpSpPr>
      <p:sp>
        <p:nvSpPr>
          <p:cNvPr id="348" name="Google Shape;348;p72"/>
          <p:cNvSpPr txBox="1">
            <a:spLocks noGrp="1"/>
          </p:cNvSpPr>
          <p:nvPr>
            <p:ph type="title"/>
          </p:nvPr>
        </p:nvSpPr>
        <p:spPr>
          <a:xfrm>
            <a:off x="814933" y="522433"/>
            <a:ext cx="10538800" cy="4608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72"/>
          <p:cNvSpPr txBox="1">
            <a:spLocks noGrp="1"/>
          </p:cNvSpPr>
          <p:nvPr>
            <p:ph type="body" idx="1"/>
          </p:nvPr>
        </p:nvSpPr>
        <p:spPr>
          <a:xfrm>
            <a:off x="838200" y="1445292"/>
            <a:ext cx="5181600" cy="43512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Font typeface="Roboto Light"/>
              <a:buChar char="•"/>
              <a:defRPr>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50" name="Google Shape;350;p72"/>
          <p:cNvSpPr txBox="1">
            <a:spLocks noGrp="1"/>
          </p:cNvSpPr>
          <p:nvPr>
            <p:ph type="body" idx="2"/>
          </p:nvPr>
        </p:nvSpPr>
        <p:spPr>
          <a:xfrm>
            <a:off x="6172200" y="1445292"/>
            <a:ext cx="5181600" cy="43512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Font typeface="Roboto Light"/>
              <a:buChar char="•"/>
              <a:defRPr>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51" name="Google Shape;351;p72"/>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52" name="Google Shape;352;p72"/>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145132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53"/>
        <p:cNvGrpSpPr/>
        <p:nvPr/>
      </p:nvGrpSpPr>
      <p:grpSpPr>
        <a:xfrm>
          <a:off x="0" y="0"/>
          <a:ext cx="0" cy="0"/>
          <a:chOff x="0" y="0"/>
          <a:chExt cx="0" cy="0"/>
        </a:xfrm>
      </p:grpSpPr>
      <p:sp>
        <p:nvSpPr>
          <p:cNvPr id="354" name="Google Shape;354;p73"/>
          <p:cNvSpPr txBox="1">
            <a:spLocks noGrp="1"/>
          </p:cNvSpPr>
          <p:nvPr>
            <p:ph type="title"/>
          </p:nvPr>
        </p:nvSpPr>
        <p:spPr>
          <a:xfrm>
            <a:off x="839800" y="522433"/>
            <a:ext cx="10515600" cy="9316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73"/>
          <p:cNvSpPr txBox="1">
            <a:spLocks noGrp="1"/>
          </p:cNvSpPr>
          <p:nvPr>
            <p:ph type="body" idx="1"/>
          </p:nvPr>
        </p:nvSpPr>
        <p:spPr>
          <a:xfrm>
            <a:off x="839789" y="1179596"/>
            <a:ext cx="5157600" cy="824000"/>
          </a:xfrm>
          <a:prstGeom prst="rect">
            <a:avLst/>
          </a:prstGeom>
          <a:noFill/>
          <a:ln>
            <a:noFill/>
          </a:ln>
        </p:spPr>
        <p:txBody>
          <a:bodyPr spcFirstLastPara="1" wrap="square" lIns="0" tIns="46800" rIns="0" bIns="45700" anchor="b" anchorCtr="0">
            <a:noAutofit/>
          </a:bodyPr>
          <a:lstStyle>
            <a:lvl1pPr marL="609585" lvl="0" indent="-304792" algn="l">
              <a:lnSpc>
                <a:spcPct val="100000"/>
              </a:lnSpc>
              <a:spcBef>
                <a:spcPts val="1000"/>
              </a:spcBef>
              <a:spcAft>
                <a:spcPts val="0"/>
              </a:spcAft>
              <a:buClr>
                <a:schemeClr val="dk1"/>
              </a:buClr>
              <a:buSzPts val="1800"/>
              <a:buFont typeface="Roboto Light"/>
              <a:buNone/>
              <a:defRPr sz="2400">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500"/>
              <a:buFont typeface="Roboto Light"/>
              <a:buNone/>
              <a:defRPr sz="2000">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350"/>
              <a:buNone/>
              <a:defRPr sz="1800"/>
            </a:lvl3pPr>
            <a:lvl4pPr marL="2438339" lvl="3" indent="-304792" algn="l">
              <a:lnSpc>
                <a:spcPct val="10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5pPr>
            <a:lvl6pPr marL="3657509" lvl="5"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6pPr>
            <a:lvl7pPr marL="4267093" lvl="6"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7pPr>
            <a:lvl8pPr marL="4876678" lvl="7"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8pPr>
            <a:lvl9pPr marL="5486263" lvl="8"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9pPr>
          </a:lstStyle>
          <a:p>
            <a:endParaRPr/>
          </a:p>
        </p:txBody>
      </p:sp>
      <p:sp>
        <p:nvSpPr>
          <p:cNvPr id="356" name="Google Shape;356;p73"/>
          <p:cNvSpPr txBox="1">
            <a:spLocks noGrp="1"/>
          </p:cNvSpPr>
          <p:nvPr>
            <p:ph type="body" idx="2"/>
          </p:nvPr>
        </p:nvSpPr>
        <p:spPr>
          <a:xfrm>
            <a:off x="839789" y="2222425"/>
            <a:ext cx="5157600" cy="36844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Font typeface="Roboto Light"/>
              <a:buChar char="•"/>
              <a:defRPr>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57" name="Google Shape;357;p73"/>
          <p:cNvSpPr txBox="1">
            <a:spLocks noGrp="1"/>
          </p:cNvSpPr>
          <p:nvPr>
            <p:ph type="body" idx="3"/>
          </p:nvPr>
        </p:nvSpPr>
        <p:spPr>
          <a:xfrm>
            <a:off x="6172200" y="1179596"/>
            <a:ext cx="5183200" cy="824000"/>
          </a:xfrm>
          <a:prstGeom prst="rect">
            <a:avLst/>
          </a:prstGeom>
          <a:noFill/>
          <a:ln>
            <a:noFill/>
          </a:ln>
        </p:spPr>
        <p:txBody>
          <a:bodyPr spcFirstLastPara="1" wrap="square" lIns="0" tIns="46800" rIns="0" bIns="45700" anchor="b" anchorCtr="0">
            <a:noAutofit/>
          </a:bodyPr>
          <a:lstStyle>
            <a:lvl1pPr marL="609585" lvl="0" indent="-304792" algn="l">
              <a:lnSpc>
                <a:spcPct val="100000"/>
              </a:lnSpc>
              <a:spcBef>
                <a:spcPts val="1000"/>
              </a:spcBef>
              <a:spcAft>
                <a:spcPts val="0"/>
              </a:spcAft>
              <a:buClr>
                <a:schemeClr val="dk1"/>
              </a:buClr>
              <a:buSzPts val="1800"/>
              <a:buFont typeface="Roboto Light"/>
              <a:buNone/>
              <a:defRPr sz="2400">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500"/>
              <a:buFont typeface="Roboto Light"/>
              <a:buNone/>
              <a:defRPr sz="2000">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1350"/>
              <a:buNone/>
              <a:defRPr sz="1800"/>
            </a:lvl3pPr>
            <a:lvl4pPr marL="2438339" lvl="3" indent="-304792" algn="l">
              <a:lnSpc>
                <a:spcPct val="10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5pPr>
            <a:lvl6pPr marL="3657509" lvl="5"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6pPr>
            <a:lvl7pPr marL="4267093" lvl="6"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7pPr>
            <a:lvl8pPr marL="4876678" lvl="7"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8pPr>
            <a:lvl9pPr marL="5486263" lvl="8" indent="-304792" algn="l">
              <a:lnSpc>
                <a:spcPct val="90000"/>
              </a:lnSpc>
              <a:spcBef>
                <a:spcPts val="500"/>
              </a:spcBef>
              <a:spcAft>
                <a:spcPts val="0"/>
              </a:spcAft>
              <a:buClr>
                <a:schemeClr val="dk1"/>
              </a:buClr>
              <a:buSzPts val="1200"/>
              <a:buFont typeface="Roboto Light"/>
              <a:buNone/>
              <a:defRPr sz="1600">
                <a:latin typeface="Roboto Light"/>
                <a:ea typeface="Roboto Light"/>
                <a:cs typeface="Roboto Light"/>
                <a:sym typeface="Roboto Light"/>
              </a:defRPr>
            </a:lvl9pPr>
          </a:lstStyle>
          <a:p>
            <a:endParaRPr/>
          </a:p>
        </p:txBody>
      </p:sp>
      <p:sp>
        <p:nvSpPr>
          <p:cNvPr id="358" name="Google Shape;358;p73"/>
          <p:cNvSpPr txBox="1">
            <a:spLocks noGrp="1"/>
          </p:cNvSpPr>
          <p:nvPr>
            <p:ph type="body" idx="4"/>
          </p:nvPr>
        </p:nvSpPr>
        <p:spPr>
          <a:xfrm>
            <a:off x="6172200" y="2222425"/>
            <a:ext cx="5183200" cy="36844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Font typeface="Roboto Light"/>
              <a:buChar char="•"/>
              <a:defRPr>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59" name="Google Shape;359;p73"/>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60" name="Google Shape;360;p73"/>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18863418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1"/>
        <p:cNvGrpSpPr/>
        <p:nvPr/>
      </p:nvGrpSpPr>
      <p:grpSpPr>
        <a:xfrm>
          <a:off x="0" y="0"/>
          <a:ext cx="0" cy="0"/>
          <a:chOff x="0" y="0"/>
          <a:chExt cx="0" cy="0"/>
        </a:xfrm>
      </p:grpSpPr>
      <p:sp>
        <p:nvSpPr>
          <p:cNvPr id="362" name="Google Shape;362;p74"/>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74"/>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64" name="Google Shape;364;p74"/>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25691057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5"/>
        <p:cNvGrpSpPr/>
        <p:nvPr/>
      </p:nvGrpSpPr>
      <p:grpSpPr>
        <a:xfrm>
          <a:off x="0" y="0"/>
          <a:ext cx="0" cy="0"/>
          <a:chOff x="0" y="0"/>
          <a:chExt cx="0" cy="0"/>
        </a:xfrm>
      </p:grpSpPr>
      <p:sp>
        <p:nvSpPr>
          <p:cNvPr id="366" name="Google Shape;366;p75"/>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67" name="Google Shape;367;p75"/>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20111396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68"/>
        <p:cNvGrpSpPr/>
        <p:nvPr/>
      </p:nvGrpSpPr>
      <p:grpSpPr>
        <a:xfrm>
          <a:off x="0" y="0"/>
          <a:ext cx="0" cy="0"/>
          <a:chOff x="0" y="0"/>
          <a:chExt cx="0" cy="0"/>
        </a:xfrm>
      </p:grpSpPr>
      <p:sp>
        <p:nvSpPr>
          <p:cNvPr id="369" name="Google Shape;369;p76"/>
          <p:cNvSpPr txBox="1">
            <a:spLocks noGrp="1"/>
          </p:cNvSpPr>
          <p:nvPr>
            <p:ph type="title"/>
          </p:nvPr>
        </p:nvSpPr>
        <p:spPr>
          <a:xfrm>
            <a:off x="839800" y="522433"/>
            <a:ext cx="3932400" cy="13000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76"/>
          <p:cNvSpPr txBox="1">
            <a:spLocks noGrp="1"/>
          </p:cNvSpPr>
          <p:nvPr>
            <p:ph type="body" idx="1"/>
          </p:nvPr>
        </p:nvSpPr>
        <p:spPr>
          <a:xfrm>
            <a:off x="5183188" y="987426"/>
            <a:ext cx="6172200" cy="4873625"/>
          </a:xfrm>
          <a:prstGeom prst="rect">
            <a:avLst/>
          </a:prstGeom>
          <a:noFill/>
          <a:ln>
            <a:noFill/>
          </a:ln>
        </p:spPr>
        <p:txBody>
          <a:bodyPr spcFirstLastPara="1" wrap="square" lIns="0" tIns="46800" rIns="0" bIns="45700" anchor="t" anchorCtr="0">
            <a:noAutofit/>
          </a:bodyPr>
          <a:lstStyle>
            <a:lvl1pPr marL="609585" lvl="0" indent="-507987" algn="l">
              <a:lnSpc>
                <a:spcPct val="100000"/>
              </a:lnSpc>
              <a:spcBef>
                <a:spcPts val="1000"/>
              </a:spcBef>
              <a:spcAft>
                <a:spcPts val="0"/>
              </a:spcAft>
              <a:buClr>
                <a:schemeClr val="dk1"/>
              </a:buClr>
              <a:buSzPts val="2400"/>
              <a:buFont typeface="Roboto Light"/>
              <a:buChar char="•"/>
              <a:defRPr sz="3200">
                <a:latin typeface="Roboto Light"/>
                <a:ea typeface="Roboto Light"/>
                <a:cs typeface="Roboto Light"/>
                <a:sym typeface="Roboto Light"/>
              </a:defRPr>
            </a:lvl1pPr>
            <a:lvl2pPr marL="1219170" lvl="1" indent="-482588" algn="l">
              <a:lnSpc>
                <a:spcPct val="100000"/>
              </a:lnSpc>
              <a:spcBef>
                <a:spcPts val="500"/>
              </a:spcBef>
              <a:spcAft>
                <a:spcPts val="0"/>
              </a:spcAft>
              <a:buClr>
                <a:schemeClr val="dk1"/>
              </a:buClr>
              <a:buSzPts val="2100"/>
              <a:buFont typeface="Roboto Light"/>
              <a:buChar char="•"/>
              <a:defRPr sz="2800">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sz="2400"/>
            </a:lvl3pPr>
            <a:lvl4pPr marL="2438339" lvl="3" indent="-431789" algn="l">
              <a:lnSpc>
                <a:spcPct val="10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4pPr>
            <a:lvl5pPr marL="3047924" lvl="4" indent="-431789" algn="l">
              <a:lnSpc>
                <a:spcPct val="10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5pPr>
            <a:lvl6pPr marL="3657509" lvl="5" indent="-431789" algn="l">
              <a:lnSpc>
                <a:spcPct val="9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6pPr>
            <a:lvl7pPr marL="4267093" lvl="6" indent="-431789" algn="l">
              <a:lnSpc>
                <a:spcPct val="9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7pPr>
            <a:lvl8pPr marL="4876678" lvl="7" indent="-431789" algn="l">
              <a:lnSpc>
                <a:spcPct val="9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8pPr>
            <a:lvl9pPr marL="5486263" lvl="8" indent="-431789" algn="l">
              <a:lnSpc>
                <a:spcPct val="90000"/>
              </a:lnSpc>
              <a:spcBef>
                <a:spcPts val="500"/>
              </a:spcBef>
              <a:spcAft>
                <a:spcPts val="0"/>
              </a:spcAft>
              <a:buClr>
                <a:schemeClr val="dk1"/>
              </a:buClr>
              <a:buSzPts val="1500"/>
              <a:buFont typeface="Roboto Light"/>
              <a:buChar char="•"/>
              <a:defRPr sz="2000">
                <a:latin typeface="Roboto Light"/>
                <a:ea typeface="Roboto Light"/>
                <a:cs typeface="Roboto Light"/>
                <a:sym typeface="Roboto Light"/>
              </a:defRPr>
            </a:lvl9pPr>
          </a:lstStyle>
          <a:p>
            <a:endParaRPr/>
          </a:p>
        </p:txBody>
      </p:sp>
      <p:sp>
        <p:nvSpPr>
          <p:cNvPr id="371" name="Google Shape;371;p76"/>
          <p:cNvSpPr txBox="1">
            <a:spLocks noGrp="1"/>
          </p:cNvSpPr>
          <p:nvPr>
            <p:ph type="body" idx="2"/>
          </p:nvPr>
        </p:nvSpPr>
        <p:spPr>
          <a:xfrm>
            <a:off x="839788" y="2057401"/>
            <a:ext cx="3932237" cy="3811588"/>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900"/>
              <a:buNone/>
              <a:defRPr sz="1200"/>
            </a:lvl3pPr>
            <a:lvl4pPr marL="2438339" lvl="3" indent="-304792" algn="l">
              <a:lnSpc>
                <a:spcPct val="10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5pPr>
            <a:lvl6pPr marL="3657509" lvl="5"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6pPr>
            <a:lvl7pPr marL="4267093" lvl="6"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7pPr>
            <a:lvl8pPr marL="4876678" lvl="7"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8pPr>
            <a:lvl9pPr marL="5486263" lvl="8"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9pPr>
          </a:lstStyle>
          <a:p>
            <a:endParaRPr/>
          </a:p>
        </p:txBody>
      </p:sp>
      <p:sp>
        <p:nvSpPr>
          <p:cNvPr id="372" name="Google Shape;372;p76"/>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73" name="Google Shape;373;p76"/>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chemeClr val="dk1"/>
              </a:buClr>
              <a:buSzPts val="600"/>
              <a:buFont typeface="Arial"/>
              <a:buNone/>
              <a:defRPr sz="800" b="0"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2pPr>
            <a:lvl3pPr marR="0" lvl="2"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3pPr>
            <a:lvl4pPr marR="0" lvl="3"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4pPr>
            <a:lvl5pPr marR="0" lvl="4"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5pPr>
            <a:lvl6pPr marR="0" lvl="5"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6pPr>
            <a:lvl7pPr marR="0" lvl="6"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7pPr>
            <a:lvl8pPr marR="0" lvl="7"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8pPr>
            <a:lvl9pPr marR="0" lvl="8" algn="r" rtl="0">
              <a:lnSpc>
                <a:spcPct val="100000"/>
              </a:lnSpc>
              <a:spcBef>
                <a:spcPts val="0"/>
              </a:spcBef>
              <a:spcAft>
                <a:spcPts val="0"/>
              </a:spcAft>
              <a:buClr>
                <a:schemeClr val="dk1"/>
              </a:buClr>
              <a:buSzPts val="800"/>
              <a:buFont typeface="Arial"/>
              <a:buNone/>
              <a:defRPr sz="1067" b="0" i="0" u="none" strike="noStrike" cap="none">
                <a:latin typeface="Calibri"/>
                <a:ea typeface="Calibri"/>
                <a:cs typeface="Calibri"/>
                <a:sym typeface="Calibri"/>
              </a:defRPr>
            </a:lvl9pPr>
          </a:lstStyle>
          <a:p>
            <a:pPr>
              <a:buClr>
                <a:srgbClr val="1F2937"/>
              </a:buClr>
            </a:pPr>
            <a:endParaRPr>
              <a:solidFill>
                <a:srgbClr val="1F2937"/>
              </a:solidFill>
            </a:endParaRPr>
          </a:p>
        </p:txBody>
      </p:sp>
    </p:spTree>
    <p:extLst>
      <p:ext uri="{BB962C8B-B14F-4D97-AF65-F5344CB8AC3E}">
        <p14:creationId xmlns:p14="http://schemas.microsoft.com/office/powerpoint/2010/main" val="9537882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4"/>
        <p:cNvGrpSpPr/>
        <p:nvPr/>
      </p:nvGrpSpPr>
      <p:grpSpPr>
        <a:xfrm>
          <a:off x="0" y="0"/>
          <a:ext cx="0" cy="0"/>
          <a:chOff x="0" y="0"/>
          <a:chExt cx="0" cy="0"/>
        </a:xfrm>
      </p:grpSpPr>
      <p:sp>
        <p:nvSpPr>
          <p:cNvPr id="375" name="Google Shape;375;p77"/>
          <p:cNvSpPr txBox="1">
            <a:spLocks noGrp="1"/>
          </p:cNvSpPr>
          <p:nvPr>
            <p:ph type="title"/>
          </p:nvPr>
        </p:nvSpPr>
        <p:spPr>
          <a:xfrm>
            <a:off x="839800" y="522433"/>
            <a:ext cx="3932400" cy="15348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24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77"/>
          <p:cNvSpPr>
            <a:spLocks noGrp="1"/>
          </p:cNvSpPr>
          <p:nvPr>
            <p:ph type="pic" idx="2"/>
          </p:nvPr>
        </p:nvSpPr>
        <p:spPr>
          <a:xfrm>
            <a:off x="5183200" y="522433"/>
            <a:ext cx="6172400" cy="5664000"/>
          </a:xfrm>
          <a:prstGeom prst="rect">
            <a:avLst/>
          </a:prstGeom>
          <a:noFill/>
          <a:ln>
            <a:noFill/>
          </a:ln>
        </p:spPr>
      </p:sp>
      <p:sp>
        <p:nvSpPr>
          <p:cNvPr id="377" name="Google Shape;377;p77"/>
          <p:cNvSpPr txBox="1">
            <a:spLocks noGrp="1"/>
          </p:cNvSpPr>
          <p:nvPr>
            <p:ph type="body" idx="1"/>
          </p:nvPr>
        </p:nvSpPr>
        <p:spPr>
          <a:xfrm>
            <a:off x="839800" y="2252300"/>
            <a:ext cx="3932400" cy="3616800"/>
          </a:xfrm>
          <a:prstGeom prst="rect">
            <a:avLst/>
          </a:prstGeom>
          <a:noFill/>
          <a:ln>
            <a:noFill/>
          </a:ln>
        </p:spPr>
        <p:txBody>
          <a:bodyPr spcFirstLastPara="1" wrap="square" lIns="0" tIns="46800" rIns="0" bIns="45700" anchor="t" anchorCtr="0">
            <a:noAutofit/>
          </a:bodyPr>
          <a:lstStyle>
            <a:lvl1pPr marL="609585" lvl="0" indent="-304792" algn="l">
              <a:lnSpc>
                <a:spcPct val="100000"/>
              </a:lnSpc>
              <a:spcBef>
                <a:spcPts val="1000"/>
              </a:spcBef>
              <a:spcAft>
                <a:spcPts val="0"/>
              </a:spcAft>
              <a:buClr>
                <a:schemeClr val="dk1"/>
              </a:buClr>
              <a:buSzPts val="1200"/>
              <a:buFont typeface="Roboto Light"/>
              <a:buNone/>
              <a:defRPr sz="1600">
                <a:latin typeface="Roboto Light"/>
                <a:ea typeface="Roboto Light"/>
                <a:cs typeface="Roboto Light"/>
                <a:sym typeface="Roboto Light"/>
              </a:defRPr>
            </a:lvl1pPr>
            <a:lvl2pPr marL="1219170" lvl="1" indent="-304792" algn="l">
              <a:lnSpc>
                <a:spcPct val="100000"/>
              </a:lnSpc>
              <a:spcBef>
                <a:spcPts val="500"/>
              </a:spcBef>
              <a:spcAft>
                <a:spcPts val="0"/>
              </a:spcAft>
              <a:buClr>
                <a:schemeClr val="dk1"/>
              </a:buClr>
              <a:buSzPts val="1050"/>
              <a:buFont typeface="Roboto Light"/>
              <a:buNone/>
              <a:defRPr sz="1400">
                <a:latin typeface="Roboto Light"/>
                <a:ea typeface="Roboto Light"/>
                <a:cs typeface="Roboto Light"/>
                <a:sym typeface="Roboto Light"/>
              </a:defRPr>
            </a:lvl2pPr>
            <a:lvl3pPr marL="1828754" lvl="2" indent="-304792" algn="l">
              <a:lnSpc>
                <a:spcPct val="100000"/>
              </a:lnSpc>
              <a:spcBef>
                <a:spcPts val="500"/>
              </a:spcBef>
              <a:spcAft>
                <a:spcPts val="0"/>
              </a:spcAft>
              <a:buClr>
                <a:schemeClr val="dk1"/>
              </a:buClr>
              <a:buSzPts val="900"/>
              <a:buNone/>
              <a:defRPr sz="1200"/>
            </a:lvl3pPr>
            <a:lvl4pPr marL="2438339" lvl="3" indent="-304792" algn="l">
              <a:lnSpc>
                <a:spcPct val="10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4pPr>
            <a:lvl5pPr marL="3047924" lvl="4" indent="-304792" algn="l">
              <a:lnSpc>
                <a:spcPct val="10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5pPr>
            <a:lvl6pPr marL="3657509" lvl="5"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6pPr>
            <a:lvl7pPr marL="4267093" lvl="6"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7pPr>
            <a:lvl8pPr marL="4876678" lvl="7"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8pPr>
            <a:lvl9pPr marL="5486263" lvl="8" indent="-304792" algn="l">
              <a:lnSpc>
                <a:spcPct val="90000"/>
              </a:lnSpc>
              <a:spcBef>
                <a:spcPts val="500"/>
              </a:spcBef>
              <a:spcAft>
                <a:spcPts val="0"/>
              </a:spcAft>
              <a:buClr>
                <a:schemeClr val="dk1"/>
              </a:buClr>
              <a:buSzPts val="750"/>
              <a:buFont typeface="Roboto Light"/>
              <a:buNone/>
              <a:defRPr sz="1000">
                <a:latin typeface="Roboto Light"/>
                <a:ea typeface="Roboto Light"/>
                <a:cs typeface="Roboto Light"/>
                <a:sym typeface="Roboto Light"/>
              </a:defRPr>
            </a:lvl9pPr>
          </a:lstStyle>
          <a:p>
            <a:endParaRPr/>
          </a:p>
        </p:txBody>
      </p:sp>
      <p:sp>
        <p:nvSpPr>
          <p:cNvPr id="378" name="Google Shape;378;p77"/>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79" name="Google Shape;379;p77"/>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111892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80"/>
        <p:cNvGrpSpPr/>
        <p:nvPr/>
      </p:nvGrpSpPr>
      <p:grpSpPr>
        <a:xfrm>
          <a:off x="0" y="0"/>
          <a:ext cx="0" cy="0"/>
          <a:chOff x="0" y="0"/>
          <a:chExt cx="0" cy="0"/>
        </a:xfrm>
      </p:grpSpPr>
      <p:sp>
        <p:nvSpPr>
          <p:cNvPr id="381" name="Google Shape;381;p78"/>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78"/>
          <p:cNvSpPr txBox="1">
            <a:spLocks noGrp="1"/>
          </p:cNvSpPr>
          <p:nvPr>
            <p:ph type="body" idx="1"/>
          </p:nvPr>
        </p:nvSpPr>
        <p:spPr>
          <a:xfrm rot="5400000">
            <a:off x="3845800" y="-1628067"/>
            <a:ext cx="4477200" cy="105388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Char char="•"/>
              <a:defRPr/>
            </a:lvl1pPr>
            <a:lvl2pPr marL="1219170" lvl="1" indent="-457189" algn="l">
              <a:lnSpc>
                <a:spcPct val="100000"/>
              </a:lnSpc>
              <a:spcBef>
                <a:spcPts val="500"/>
              </a:spcBef>
              <a:spcAft>
                <a:spcPts val="0"/>
              </a:spcAft>
              <a:buClr>
                <a:schemeClr val="dk1"/>
              </a:buClr>
              <a:buSzPts val="1800"/>
              <a:buChar char="•"/>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Char char="•"/>
              <a:defRPr/>
            </a:lvl4pPr>
            <a:lvl5pPr marL="3047924" lvl="4" indent="-457189" algn="l">
              <a:lnSpc>
                <a:spcPct val="10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83" name="Google Shape;383;p78"/>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84" name="Google Shape;384;p78"/>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542320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85"/>
        <p:cNvGrpSpPr/>
        <p:nvPr/>
      </p:nvGrpSpPr>
      <p:grpSpPr>
        <a:xfrm>
          <a:off x="0" y="0"/>
          <a:ext cx="0" cy="0"/>
          <a:chOff x="0" y="0"/>
          <a:chExt cx="0" cy="0"/>
        </a:xfrm>
      </p:grpSpPr>
      <p:sp>
        <p:nvSpPr>
          <p:cNvPr id="386" name="Google Shape;386;p79"/>
          <p:cNvSpPr txBox="1">
            <a:spLocks noGrp="1"/>
          </p:cNvSpPr>
          <p:nvPr>
            <p:ph type="title"/>
          </p:nvPr>
        </p:nvSpPr>
        <p:spPr>
          <a:xfrm rot="5400000">
            <a:off x="7645200" y="2468400"/>
            <a:ext cx="5664800" cy="1752400"/>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79"/>
          <p:cNvSpPr txBox="1">
            <a:spLocks noGrp="1"/>
          </p:cNvSpPr>
          <p:nvPr>
            <p:ph type="body" idx="1"/>
          </p:nvPr>
        </p:nvSpPr>
        <p:spPr>
          <a:xfrm rot="5400000">
            <a:off x="3562033" y="-597167"/>
            <a:ext cx="5495200" cy="7734400"/>
          </a:xfrm>
          <a:prstGeom prst="rect">
            <a:avLst/>
          </a:prstGeom>
          <a:noFill/>
          <a:ln>
            <a:noFill/>
          </a:ln>
        </p:spPr>
        <p:txBody>
          <a:bodyPr spcFirstLastPara="1" wrap="square" lIns="0" tIns="46800" rIns="0" bIns="45700" anchor="t" anchorCtr="0">
            <a:noAutofit/>
          </a:bodyPr>
          <a:lstStyle>
            <a:lvl1pPr marL="609585" lvl="0" indent="-457189" algn="l">
              <a:lnSpc>
                <a:spcPct val="100000"/>
              </a:lnSpc>
              <a:spcBef>
                <a:spcPts val="1000"/>
              </a:spcBef>
              <a:spcAft>
                <a:spcPts val="0"/>
              </a:spcAft>
              <a:buClr>
                <a:schemeClr val="dk1"/>
              </a:buClr>
              <a:buSzPts val="1800"/>
              <a:buFont typeface="Roboto Light"/>
              <a:buChar char="•"/>
              <a:defRPr>
                <a:latin typeface="Roboto Light"/>
                <a:ea typeface="Roboto Light"/>
                <a:cs typeface="Roboto Light"/>
                <a:sym typeface="Roboto Light"/>
              </a:defRPr>
            </a:lvl1pPr>
            <a:lvl2pPr marL="1219170" lvl="1"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2pPr>
            <a:lvl3pPr marL="1828754" lvl="2" indent="-457189" algn="l">
              <a:lnSpc>
                <a:spcPct val="100000"/>
              </a:lnSpc>
              <a:spcBef>
                <a:spcPts val="500"/>
              </a:spcBef>
              <a:spcAft>
                <a:spcPts val="0"/>
              </a:spcAft>
              <a:buClr>
                <a:schemeClr val="dk1"/>
              </a:buClr>
              <a:buSzPts val="1800"/>
              <a:buChar char="•"/>
              <a:defRPr/>
            </a:lvl3pPr>
            <a:lvl4pPr marL="2438339" lvl="3"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4pPr>
            <a:lvl5pPr marL="3047924" lvl="4" indent="-457189" algn="l">
              <a:lnSpc>
                <a:spcPct val="10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5pPr>
            <a:lvl6pPr marL="3657509" lvl="5"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6pPr>
            <a:lvl7pPr marL="4267093" lvl="6"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7pPr>
            <a:lvl8pPr marL="4876678" lvl="7"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8pPr>
            <a:lvl9pPr marL="5486263" lvl="8" indent="-457189" algn="l">
              <a:lnSpc>
                <a:spcPct val="90000"/>
              </a:lnSpc>
              <a:spcBef>
                <a:spcPts val="500"/>
              </a:spcBef>
              <a:spcAft>
                <a:spcPts val="0"/>
              </a:spcAft>
              <a:buClr>
                <a:schemeClr val="dk1"/>
              </a:buClr>
              <a:buSzPts val="1800"/>
              <a:buFont typeface="Roboto Light"/>
              <a:buChar char="•"/>
              <a:defRPr>
                <a:latin typeface="Roboto Light"/>
                <a:ea typeface="Roboto Light"/>
                <a:cs typeface="Roboto Light"/>
                <a:sym typeface="Roboto Light"/>
              </a:defRPr>
            </a:lvl9pPr>
          </a:lstStyle>
          <a:p>
            <a:endParaRPr/>
          </a:p>
        </p:txBody>
      </p:sp>
      <p:sp>
        <p:nvSpPr>
          <p:cNvPr id="388" name="Google Shape;388;p79"/>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a:pPr/>
              <a:t>‹#›</a:t>
            </a:fld>
            <a:endParaRPr/>
          </a:p>
        </p:txBody>
      </p:sp>
      <p:sp>
        <p:nvSpPr>
          <p:cNvPr id="389" name="Google Shape;389;p79"/>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676780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image" Target="../media/image2.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51"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marR="0" lvl="0" algn="l" rtl="0">
              <a:lnSpc>
                <a:spcPct val="100000"/>
              </a:lnSpc>
              <a:spcBef>
                <a:spcPts val="0"/>
              </a:spcBef>
              <a:spcAft>
                <a:spcPts val="0"/>
              </a:spcAft>
              <a:buClr>
                <a:schemeClr val="dk1"/>
              </a:buClr>
              <a:buSzPts val="2000"/>
              <a:buFont typeface="Roboto"/>
              <a:buNone/>
              <a:defRPr sz="2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9pPr>
          </a:lstStyle>
          <a:p>
            <a:endParaRPr/>
          </a:p>
        </p:txBody>
      </p:sp>
      <p:sp>
        <p:nvSpPr>
          <p:cNvPr id="11" name="Google Shape;11;p40"/>
          <p:cNvSpPr txBox="1">
            <a:spLocks noGrp="1"/>
          </p:cNvSpPr>
          <p:nvPr>
            <p:ph type="body" idx="1"/>
          </p:nvPr>
        </p:nvSpPr>
        <p:spPr>
          <a:xfrm>
            <a:off x="814917" y="1825625"/>
            <a:ext cx="10538800" cy="4054400"/>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75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1pPr>
            <a:lvl2pPr marL="914400" marR="0" lvl="1" indent="-304800" algn="l" rtl="0">
              <a:lnSpc>
                <a:spcPct val="100000"/>
              </a:lnSpc>
              <a:spcBef>
                <a:spcPts val="375"/>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2pPr>
            <a:lvl3pPr marL="1371600" marR="0" lvl="2" indent="-298450" algn="l" rtl="0">
              <a:lnSpc>
                <a:spcPct val="100000"/>
              </a:lnSpc>
              <a:spcBef>
                <a:spcPts val="375"/>
              </a:spcBef>
              <a:spcAft>
                <a:spcPts val="0"/>
              </a:spcAft>
              <a:buClr>
                <a:schemeClr val="dk1"/>
              </a:buClr>
              <a:buSzPts val="1100"/>
              <a:buFont typeface="Roboto Light"/>
              <a:buChar char="•"/>
              <a:defRPr sz="1100" i="0" u="none" strike="noStrike" cap="none">
                <a:solidFill>
                  <a:schemeClr val="dk1"/>
                </a:solidFill>
                <a:latin typeface="Roboto Light"/>
                <a:ea typeface="Roboto Light"/>
                <a:cs typeface="Roboto Light"/>
                <a:sym typeface="Roboto Light"/>
              </a:defRPr>
            </a:lvl3pPr>
            <a:lvl4pPr marL="1828800" marR="0" lvl="3" indent="-295275" algn="l" rtl="0">
              <a:lnSpc>
                <a:spcPct val="100000"/>
              </a:lnSpc>
              <a:spcBef>
                <a:spcPts val="375"/>
              </a:spcBef>
              <a:spcAft>
                <a:spcPts val="0"/>
              </a:spcAft>
              <a:buClr>
                <a:schemeClr val="dk1"/>
              </a:buClr>
              <a:buSzPts val="1050"/>
              <a:buFont typeface="Roboto"/>
              <a:buChar char="•"/>
              <a:defRPr sz="1050" b="0" i="0" u="none" strike="noStrike" cap="none">
                <a:solidFill>
                  <a:schemeClr val="dk1"/>
                </a:solidFill>
                <a:latin typeface="Roboto"/>
                <a:ea typeface="Roboto"/>
                <a:cs typeface="Roboto"/>
                <a:sym typeface="Roboto"/>
              </a:defRPr>
            </a:lvl4pPr>
            <a:lvl5pPr marL="2286000" marR="0" lvl="4" indent="-295275" algn="l" rtl="0">
              <a:lnSpc>
                <a:spcPct val="100000"/>
              </a:lnSpc>
              <a:spcBef>
                <a:spcPts val="375"/>
              </a:spcBef>
              <a:spcAft>
                <a:spcPts val="0"/>
              </a:spcAft>
              <a:buClr>
                <a:schemeClr val="dk1"/>
              </a:buClr>
              <a:buSzPts val="1050"/>
              <a:buFont typeface="Roboto"/>
              <a:buChar char="•"/>
              <a:defRPr sz="1050" b="0" i="0" u="none" strike="noStrike" cap="none">
                <a:solidFill>
                  <a:schemeClr val="dk1"/>
                </a:solidFill>
                <a:latin typeface="Roboto"/>
                <a:ea typeface="Roboto"/>
                <a:cs typeface="Roboto"/>
                <a:sym typeface="Roboto"/>
              </a:defRPr>
            </a:lvl5pPr>
            <a:lvl6pPr marL="2743200" marR="0" lvl="5" indent="-314325" algn="l" rtl="0">
              <a:lnSpc>
                <a:spcPct val="90000"/>
              </a:lnSpc>
              <a:spcBef>
                <a:spcPts val="375"/>
              </a:spcBef>
              <a:spcAft>
                <a:spcPts val="0"/>
              </a:spcAft>
              <a:buClr>
                <a:schemeClr val="dk1"/>
              </a:buClr>
              <a:buSzPts val="1350"/>
              <a:buFont typeface="Roboto"/>
              <a:buChar char="•"/>
              <a:defRPr sz="1350" b="0" i="0" u="none" strike="noStrike" cap="none">
                <a:solidFill>
                  <a:schemeClr val="dk1"/>
                </a:solidFill>
                <a:latin typeface="Roboto"/>
                <a:ea typeface="Roboto"/>
                <a:cs typeface="Roboto"/>
                <a:sym typeface="Roboto"/>
              </a:defRPr>
            </a:lvl6pPr>
            <a:lvl7pPr marL="3200400" marR="0" lvl="6" indent="-314325" algn="l" rtl="0">
              <a:lnSpc>
                <a:spcPct val="90000"/>
              </a:lnSpc>
              <a:spcBef>
                <a:spcPts val="375"/>
              </a:spcBef>
              <a:spcAft>
                <a:spcPts val="0"/>
              </a:spcAft>
              <a:buClr>
                <a:schemeClr val="dk1"/>
              </a:buClr>
              <a:buSzPts val="1350"/>
              <a:buFont typeface="Roboto"/>
              <a:buChar char="•"/>
              <a:defRPr sz="1350" b="0" i="0" u="none" strike="noStrike" cap="none">
                <a:solidFill>
                  <a:schemeClr val="dk1"/>
                </a:solidFill>
                <a:latin typeface="Roboto"/>
                <a:ea typeface="Roboto"/>
                <a:cs typeface="Roboto"/>
                <a:sym typeface="Roboto"/>
              </a:defRPr>
            </a:lvl7pPr>
            <a:lvl8pPr marL="3657600" marR="0" lvl="7" indent="-314325" algn="l" rtl="0">
              <a:lnSpc>
                <a:spcPct val="90000"/>
              </a:lnSpc>
              <a:spcBef>
                <a:spcPts val="375"/>
              </a:spcBef>
              <a:spcAft>
                <a:spcPts val="0"/>
              </a:spcAft>
              <a:buClr>
                <a:schemeClr val="dk1"/>
              </a:buClr>
              <a:buSzPts val="1350"/>
              <a:buFont typeface="Roboto"/>
              <a:buChar char="•"/>
              <a:defRPr sz="1350" b="0" i="0" u="none" strike="noStrike" cap="none">
                <a:solidFill>
                  <a:schemeClr val="dk1"/>
                </a:solidFill>
                <a:latin typeface="Roboto"/>
                <a:ea typeface="Roboto"/>
                <a:cs typeface="Roboto"/>
                <a:sym typeface="Roboto"/>
              </a:defRPr>
            </a:lvl8pPr>
            <a:lvl9pPr marL="4114800" marR="0" lvl="8" indent="-314325" algn="l" rtl="0">
              <a:lnSpc>
                <a:spcPct val="90000"/>
              </a:lnSpc>
              <a:spcBef>
                <a:spcPts val="375"/>
              </a:spcBef>
              <a:spcAft>
                <a:spcPts val="0"/>
              </a:spcAft>
              <a:buClr>
                <a:schemeClr val="dk1"/>
              </a:buClr>
              <a:buSzPts val="1350"/>
              <a:buFont typeface="Roboto"/>
              <a:buChar char="•"/>
              <a:defRPr sz="1350" b="0" i="0" u="none" strike="noStrike" cap="none">
                <a:solidFill>
                  <a:schemeClr val="dk1"/>
                </a:solidFill>
                <a:latin typeface="Roboto"/>
                <a:ea typeface="Roboto"/>
                <a:cs typeface="Roboto"/>
                <a:sym typeface="Roboto"/>
              </a:defRPr>
            </a:lvl9pPr>
          </a:lstStyle>
          <a:p>
            <a:endParaRPr/>
          </a:p>
        </p:txBody>
      </p:sp>
      <p:sp>
        <p:nvSpPr>
          <p:cNvPr id="12" name="Google Shape;12;p4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kern="0"/>
          </a:p>
        </p:txBody>
      </p:sp>
      <p:sp>
        <p:nvSpPr>
          <p:cNvPr id="13" name="Google Shape;13;p4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kern="0"/>
              <a:pPr/>
              <a:t>‹#›</a:t>
            </a:fld>
            <a:endParaRPr kern="0"/>
          </a:p>
        </p:txBody>
      </p:sp>
      <p:pic>
        <p:nvPicPr>
          <p:cNvPr id="14" name="Google Shape;14;p40"/>
          <p:cNvPicPr preferRelativeResize="0"/>
          <p:nvPr/>
        </p:nvPicPr>
        <p:blipFill>
          <a:blip r:embed="rId51">
            <a:alphaModFix/>
          </a:blip>
          <a:stretch>
            <a:fillRect/>
          </a:stretch>
        </p:blipFill>
        <p:spPr>
          <a:xfrm rot="5400000">
            <a:off x="9309536" y="2950399"/>
            <a:ext cx="6854697" cy="953900"/>
          </a:xfrm>
          <a:prstGeom prst="rect">
            <a:avLst/>
          </a:prstGeom>
          <a:noFill/>
          <a:ln>
            <a:noFill/>
          </a:ln>
        </p:spPr>
      </p:pic>
      <p:pic>
        <p:nvPicPr>
          <p:cNvPr id="15" name="Google Shape;15;p40"/>
          <p:cNvPicPr preferRelativeResize="0"/>
          <p:nvPr/>
        </p:nvPicPr>
        <p:blipFill>
          <a:blip r:embed="rId52">
            <a:alphaModFix/>
          </a:blip>
          <a:stretch>
            <a:fillRect/>
          </a:stretch>
        </p:blipFill>
        <p:spPr>
          <a:xfrm>
            <a:off x="814933" y="6136238"/>
            <a:ext cx="772568" cy="270797"/>
          </a:xfrm>
          <a:prstGeom prst="rect">
            <a:avLst/>
          </a:prstGeom>
          <a:noFill/>
          <a:ln>
            <a:noFill/>
          </a:ln>
        </p:spPr>
      </p:pic>
    </p:spTree>
    <p:extLst>
      <p:ext uri="{BB962C8B-B14F-4D97-AF65-F5344CB8AC3E}">
        <p14:creationId xmlns:p14="http://schemas.microsoft.com/office/powerpoint/2010/main" val="301746924"/>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23">
          <p15:clr>
            <a:srgbClr val="F26B43"/>
          </p15:clr>
        </p15:guide>
        <p15:guide id="2" pos="385">
          <p15:clr>
            <a:srgbClr val="F26B43"/>
          </p15:clr>
        </p15:guide>
        <p15:guide id="3" pos="5375">
          <p15:clr>
            <a:srgbClr val="F26B43"/>
          </p15:clr>
        </p15:guide>
        <p15:guide id="4" orient="horz" pos="247">
          <p15:clr>
            <a:srgbClr val="EA4335"/>
          </p15:clr>
        </p15:guide>
        <p15:guide id="5" orient="horz" pos="302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14933" y="522432"/>
            <a:ext cx="10538800" cy="1168400"/>
          </a:xfrm>
          <a:prstGeom prst="rect">
            <a:avLst/>
          </a:prstGeom>
          <a:noFill/>
          <a:ln>
            <a:noFill/>
          </a:ln>
        </p:spPr>
        <p:txBody>
          <a:bodyPr spcFirstLastPara="1" wrap="square" lIns="0" tIns="46800" rIns="0" bIns="45700" anchor="t" anchorCtr="0">
            <a:noAutofit/>
          </a:bodyPr>
          <a:lstStyle>
            <a:lvl1pPr marR="0" lvl="0" algn="l" rtl="0">
              <a:lnSpc>
                <a:spcPct val="100000"/>
              </a:lnSpc>
              <a:spcBef>
                <a:spcPts val="0"/>
              </a:spcBef>
              <a:spcAft>
                <a:spcPts val="0"/>
              </a:spcAft>
              <a:buClr>
                <a:schemeClr val="dk1"/>
              </a:buClr>
              <a:buSzPts val="2000"/>
              <a:buFont typeface="Roboto"/>
              <a:buNone/>
              <a:defRPr sz="2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Roboto"/>
              <a:buNone/>
              <a:defRPr sz="1800" b="0" i="0" u="none" strike="noStrike" cap="none">
                <a:solidFill>
                  <a:srgbClr val="000000"/>
                </a:solidFill>
                <a:latin typeface="Roboto"/>
                <a:ea typeface="Roboto"/>
                <a:cs typeface="Roboto"/>
                <a:sym typeface="Roboto"/>
              </a:defRPr>
            </a:lvl9pPr>
          </a:lstStyle>
          <a:p>
            <a:endParaRPr/>
          </a:p>
        </p:txBody>
      </p:sp>
      <p:sp>
        <p:nvSpPr>
          <p:cNvPr id="11" name="Google Shape;11;p40"/>
          <p:cNvSpPr txBox="1">
            <a:spLocks noGrp="1"/>
          </p:cNvSpPr>
          <p:nvPr>
            <p:ph type="body" idx="1"/>
          </p:nvPr>
        </p:nvSpPr>
        <p:spPr>
          <a:xfrm>
            <a:off x="814917" y="1825625"/>
            <a:ext cx="10538800" cy="4054400"/>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75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1pPr>
            <a:lvl2pPr marL="914400" marR="0" lvl="1" indent="-304800" algn="l" rtl="0">
              <a:lnSpc>
                <a:spcPct val="100000"/>
              </a:lnSpc>
              <a:spcBef>
                <a:spcPts val="375"/>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2pPr>
            <a:lvl3pPr marL="1371600" marR="0" lvl="2" indent="-298450" algn="l" rtl="0">
              <a:lnSpc>
                <a:spcPct val="100000"/>
              </a:lnSpc>
              <a:spcBef>
                <a:spcPts val="375"/>
              </a:spcBef>
              <a:spcAft>
                <a:spcPts val="0"/>
              </a:spcAft>
              <a:buClr>
                <a:schemeClr val="dk1"/>
              </a:buClr>
              <a:buSzPts val="1100"/>
              <a:buFont typeface="Roboto Light"/>
              <a:buChar char="•"/>
              <a:defRPr sz="1100" i="0" u="none" strike="noStrike" cap="none">
                <a:solidFill>
                  <a:schemeClr val="dk1"/>
                </a:solidFill>
                <a:latin typeface="Roboto Light"/>
                <a:ea typeface="Roboto Light"/>
                <a:cs typeface="Roboto Light"/>
                <a:sym typeface="Roboto Light"/>
              </a:defRPr>
            </a:lvl3pPr>
            <a:lvl4pPr marL="1828800" marR="0" lvl="3" indent="-295275" algn="l" rtl="0">
              <a:lnSpc>
                <a:spcPct val="100000"/>
              </a:lnSpc>
              <a:spcBef>
                <a:spcPts val="375"/>
              </a:spcBef>
              <a:spcAft>
                <a:spcPts val="0"/>
              </a:spcAft>
              <a:buClr>
                <a:schemeClr val="dk1"/>
              </a:buClr>
              <a:buSzPts val="1050"/>
              <a:buFont typeface="Roboto"/>
              <a:buChar char="•"/>
              <a:defRPr sz="1050" b="0" i="0" u="none" strike="noStrike" cap="none">
                <a:solidFill>
                  <a:schemeClr val="dk1"/>
                </a:solidFill>
                <a:latin typeface="Roboto"/>
                <a:ea typeface="Roboto"/>
                <a:cs typeface="Roboto"/>
                <a:sym typeface="Roboto"/>
              </a:defRPr>
            </a:lvl4pPr>
            <a:lvl5pPr marL="2286000" marR="0" lvl="4" indent="-295275" algn="l" rtl="0">
              <a:lnSpc>
                <a:spcPct val="100000"/>
              </a:lnSpc>
              <a:spcBef>
                <a:spcPts val="375"/>
              </a:spcBef>
              <a:spcAft>
                <a:spcPts val="0"/>
              </a:spcAft>
              <a:buClr>
                <a:schemeClr val="dk1"/>
              </a:buClr>
              <a:buSzPts val="1050"/>
              <a:buFont typeface="Roboto"/>
              <a:buChar char="•"/>
              <a:defRPr sz="1050" b="0" i="0" u="none" strike="noStrike" cap="none">
                <a:solidFill>
                  <a:schemeClr val="dk1"/>
                </a:solidFill>
                <a:latin typeface="Roboto"/>
                <a:ea typeface="Roboto"/>
                <a:cs typeface="Roboto"/>
                <a:sym typeface="Roboto"/>
              </a:defRPr>
            </a:lvl5pPr>
            <a:lvl6pPr marL="2743200" marR="0" lvl="5" indent="-314325" algn="l" rtl="0">
              <a:lnSpc>
                <a:spcPct val="90000"/>
              </a:lnSpc>
              <a:spcBef>
                <a:spcPts val="375"/>
              </a:spcBef>
              <a:spcAft>
                <a:spcPts val="0"/>
              </a:spcAft>
              <a:buClr>
                <a:schemeClr val="dk1"/>
              </a:buClr>
              <a:buSzPts val="1350"/>
              <a:buFont typeface="Roboto"/>
              <a:buChar char="•"/>
              <a:defRPr sz="1350" b="0" i="0" u="none" strike="noStrike" cap="none">
                <a:solidFill>
                  <a:schemeClr val="dk1"/>
                </a:solidFill>
                <a:latin typeface="Roboto"/>
                <a:ea typeface="Roboto"/>
                <a:cs typeface="Roboto"/>
                <a:sym typeface="Roboto"/>
              </a:defRPr>
            </a:lvl6pPr>
            <a:lvl7pPr marL="3200400" marR="0" lvl="6" indent="-314325" algn="l" rtl="0">
              <a:lnSpc>
                <a:spcPct val="90000"/>
              </a:lnSpc>
              <a:spcBef>
                <a:spcPts val="375"/>
              </a:spcBef>
              <a:spcAft>
                <a:spcPts val="0"/>
              </a:spcAft>
              <a:buClr>
                <a:schemeClr val="dk1"/>
              </a:buClr>
              <a:buSzPts val="1350"/>
              <a:buFont typeface="Roboto"/>
              <a:buChar char="•"/>
              <a:defRPr sz="1350" b="0" i="0" u="none" strike="noStrike" cap="none">
                <a:solidFill>
                  <a:schemeClr val="dk1"/>
                </a:solidFill>
                <a:latin typeface="Roboto"/>
                <a:ea typeface="Roboto"/>
                <a:cs typeface="Roboto"/>
                <a:sym typeface="Roboto"/>
              </a:defRPr>
            </a:lvl7pPr>
            <a:lvl8pPr marL="3657600" marR="0" lvl="7" indent="-314325" algn="l" rtl="0">
              <a:lnSpc>
                <a:spcPct val="90000"/>
              </a:lnSpc>
              <a:spcBef>
                <a:spcPts val="375"/>
              </a:spcBef>
              <a:spcAft>
                <a:spcPts val="0"/>
              </a:spcAft>
              <a:buClr>
                <a:schemeClr val="dk1"/>
              </a:buClr>
              <a:buSzPts val="1350"/>
              <a:buFont typeface="Roboto"/>
              <a:buChar char="•"/>
              <a:defRPr sz="1350" b="0" i="0" u="none" strike="noStrike" cap="none">
                <a:solidFill>
                  <a:schemeClr val="dk1"/>
                </a:solidFill>
                <a:latin typeface="Roboto"/>
                <a:ea typeface="Roboto"/>
                <a:cs typeface="Roboto"/>
                <a:sym typeface="Roboto"/>
              </a:defRPr>
            </a:lvl8pPr>
            <a:lvl9pPr marL="4114800" marR="0" lvl="8" indent="-314325" algn="l" rtl="0">
              <a:lnSpc>
                <a:spcPct val="90000"/>
              </a:lnSpc>
              <a:spcBef>
                <a:spcPts val="375"/>
              </a:spcBef>
              <a:spcAft>
                <a:spcPts val="0"/>
              </a:spcAft>
              <a:buClr>
                <a:schemeClr val="dk1"/>
              </a:buClr>
              <a:buSzPts val="1350"/>
              <a:buFont typeface="Roboto"/>
              <a:buChar char="•"/>
              <a:defRPr sz="1350" b="0" i="0" u="none" strike="noStrike" cap="none">
                <a:solidFill>
                  <a:schemeClr val="dk1"/>
                </a:solidFill>
                <a:latin typeface="Roboto"/>
                <a:ea typeface="Roboto"/>
                <a:cs typeface="Roboto"/>
                <a:sym typeface="Roboto"/>
              </a:defRPr>
            </a:lvl9pPr>
          </a:lstStyle>
          <a:p>
            <a:endParaRPr/>
          </a:p>
        </p:txBody>
      </p:sp>
      <p:sp>
        <p:nvSpPr>
          <p:cNvPr id="12" name="Google Shape;12;p40"/>
          <p:cNvSpPr txBox="1">
            <a:spLocks noGrp="1"/>
          </p:cNvSpPr>
          <p:nvPr>
            <p:ph type="ftr" idx="11"/>
          </p:nvPr>
        </p:nvSpPr>
        <p:spPr>
          <a:xfrm>
            <a:off x="9222567" y="6258700"/>
            <a:ext cx="1604800" cy="220800"/>
          </a:xfrm>
          <a:prstGeom prst="rect">
            <a:avLst/>
          </a:prstGeom>
          <a:noFill/>
          <a:ln>
            <a:noFill/>
          </a:ln>
        </p:spPr>
        <p:txBody>
          <a:bodyPr spcFirstLastPara="1" wrap="square" lIns="0" tIns="45700" rIns="91425" bIns="45700" anchor="ctr" anchorCtr="0">
            <a:noAutofit/>
          </a:bodyPr>
          <a:lstStyle>
            <a:lvl1pPr marR="0" lvl="0" algn="r" rtl="0">
              <a:lnSpc>
                <a:spcPct val="100000"/>
              </a:lnSpc>
              <a:spcBef>
                <a:spcPts val="0"/>
              </a:spcBef>
              <a:spcAft>
                <a:spcPts val="0"/>
              </a:spcAft>
              <a:buClr>
                <a:srgbClr val="000000"/>
              </a:buClr>
              <a:buSzPts val="600"/>
              <a:buFont typeface="Arial"/>
              <a:buNone/>
              <a:defRPr sz="800" b="0" i="0" u="none" strike="noStrike" cap="none">
                <a:solidFill>
                  <a:srgbClr val="1F2937"/>
                </a:solidFill>
                <a:latin typeface="Arial"/>
                <a:ea typeface="Arial"/>
                <a:cs typeface="Arial"/>
                <a:sym typeface="Arial"/>
              </a:defRPr>
            </a:lvl1pPr>
            <a:lvl2pPr marR="0" lvl="1"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2pPr>
            <a:lvl3pPr marR="0" lvl="2"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3pPr>
            <a:lvl4pPr marR="0" lvl="3"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4pPr>
            <a:lvl5pPr marR="0" lvl="4"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5pPr>
            <a:lvl6pPr marR="0" lvl="5"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6pPr>
            <a:lvl7pPr marR="0" lvl="6"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7pPr>
            <a:lvl8pPr marR="0" lvl="7"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8pPr>
            <a:lvl9pPr marR="0" lvl="8"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Calibri"/>
                <a:ea typeface="Calibri"/>
                <a:cs typeface="Calibri"/>
                <a:sym typeface="Calibri"/>
              </a:defRPr>
            </a:lvl9pPr>
          </a:lstStyle>
          <a:p>
            <a:endParaRPr kern="0"/>
          </a:p>
        </p:txBody>
      </p:sp>
      <p:sp>
        <p:nvSpPr>
          <p:cNvPr id="13" name="Google Shape;13;p40"/>
          <p:cNvSpPr txBox="1">
            <a:spLocks noGrp="1"/>
          </p:cNvSpPr>
          <p:nvPr>
            <p:ph type="sldNum" idx="12"/>
          </p:nvPr>
        </p:nvSpPr>
        <p:spPr>
          <a:xfrm>
            <a:off x="10960600" y="6258749"/>
            <a:ext cx="393200" cy="220800"/>
          </a:xfrm>
          <a:prstGeom prst="rect">
            <a:avLst/>
          </a:prstGeom>
          <a:noFill/>
          <a:ln>
            <a:noFill/>
          </a:ln>
        </p:spPr>
        <p:txBody>
          <a:bodyPr spcFirstLastPara="1" wrap="square" lIns="0" tIns="46800" rIns="0" bIns="45700" anchor="ctr"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rgbClr val="1F2937"/>
                </a:solidFill>
                <a:latin typeface="Arial"/>
                <a:ea typeface="Arial"/>
                <a:cs typeface="Arial"/>
                <a:sym typeface="Arial"/>
              </a:defRPr>
            </a:lvl9pPr>
          </a:lstStyle>
          <a:p>
            <a:fld id="{00000000-1234-1234-1234-123412341234}" type="slidenum">
              <a:rPr lang="en-CA" kern="0"/>
              <a:pPr/>
              <a:t>‹#›</a:t>
            </a:fld>
            <a:endParaRPr kern="0"/>
          </a:p>
        </p:txBody>
      </p:sp>
      <p:pic>
        <p:nvPicPr>
          <p:cNvPr id="14" name="Google Shape;14;p40"/>
          <p:cNvPicPr preferRelativeResize="0"/>
          <p:nvPr/>
        </p:nvPicPr>
        <p:blipFill>
          <a:blip r:embed="rId51">
            <a:alphaModFix/>
          </a:blip>
          <a:stretch>
            <a:fillRect/>
          </a:stretch>
        </p:blipFill>
        <p:spPr>
          <a:xfrm rot="5400000">
            <a:off x="9309536" y="2950399"/>
            <a:ext cx="6854697" cy="953900"/>
          </a:xfrm>
          <a:prstGeom prst="rect">
            <a:avLst/>
          </a:prstGeom>
          <a:noFill/>
          <a:ln>
            <a:noFill/>
          </a:ln>
        </p:spPr>
      </p:pic>
      <p:pic>
        <p:nvPicPr>
          <p:cNvPr id="15" name="Google Shape;15;p40"/>
          <p:cNvPicPr preferRelativeResize="0"/>
          <p:nvPr/>
        </p:nvPicPr>
        <p:blipFill>
          <a:blip r:embed="rId52">
            <a:alphaModFix/>
          </a:blip>
          <a:stretch>
            <a:fillRect/>
          </a:stretch>
        </p:blipFill>
        <p:spPr>
          <a:xfrm>
            <a:off x="814933" y="6136238"/>
            <a:ext cx="772568" cy="270797"/>
          </a:xfrm>
          <a:prstGeom prst="rect">
            <a:avLst/>
          </a:prstGeom>
          <a:noFill/>
          <a:ln>
            <a:noFill/>
          </a:ln>
        </p:spPr>
      </p:pic>
    </p:spTree>
    <p:extLst>
      <p:ext uri="{BB962C8B-B14F-4D97-AF65-F5344CB8AC3E}">
        <p14:creationId xmlns:p14="http://schemas.microsoft.com/office/powerpoint/2010/main" val="3693054788"/>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23">
          <p15:clr>
            <a:srgbClr val="F26B43"/>
          </p15:clr>
        </p15:guide>
        <p15:guide id="2" pos="385">
          <p15:clr>
            <a:srgbClr val="F26B43"/>
          </p15:clr>
        </p15:guide>
        <p15:guide id="3" pos="5375">
          <p15:clr>
            <a:srgbClr val="F26B43"/>
          </p15:clr>
        </p15:guide>
        <p15:guide id="4" orient="horz" pos="247">
          <p15:clr>
            <a:srgbClr val="EA4335"/>
          </p15:clr>
        </p15:guide>
        <p15:guide id="5" orient="horz" pos="302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
          <p:cNvSpPr txBox="1">
            <a:spLocks noGrp="1"/>
          </p:cNvSpPr>
          <p:nvPr>
            <p:ph type="ctrTitle"/>
          </p:nvPr>
        </p:nvSpPr>
        <p:spPr>
          <a:xfrm>
            <a:off x="487667" y="1300967"/>
            <a:ext cx="5674800" cy="1995200"/>
          </a:xfrm>
          <a:prstGeom prst="rect">
            <a:avLst/>
          </a:prstGeom>
          <a:noFill/>
          <a:ln>
            <a:noFill/>
          </a:ln>
        </p:spPr>
        <p:txBody>
          <a:bodyPr spcFirstLastPara="1" wrap="square" lIns="0" tIns="62400" rIns="0" bIns="60933" anchor="ctr" anchorCtr="0">
            <a:noAutofit/>
          </a:bodyPr>
          <a:lstStyle/>
          <a:p>
            <a:pPr>
              <a:buClr>
                <a:srgbClr val="1F2937"/>
              </a:buClr>
              <a:buSzPts val="4800"/>
            </a:pPr>
            <a:r>
              <a:rPr lang="en-CA" dirty="0" smtClean="0"/>
              <a:t>Surviving Bear Markets</a:t>
            </a:r>
            <a:endParaRPr dirty="0"/>
          </a:p>
        </p:txBody>
      </p:sp>
      <p:sp>
        <p:nvSpPr>
          <p:cNvPr id="402" name="Google Shape;402;p2"/>
          <p:cNvSpPr txBox="1">
            <a:spLocks noGrp="1"/>
          </p:cNvSpPr>
          <p:nvPr>
            <p:ph type="subTitle" idx="1"/>
          </p:nvPr>
        </p:nvSpPr>
        <p:spPr>
          <a:xfrm>
            <a:off x="487659" y="3296163"/>
            <a:ext cx="4620400" cy="849600"/>
          </a:xfrm>
          <a:prstGeom prst="rect">
            <a:avLst/>
          </a:prstGeom>
        </p:spPr>
        <p:txBody>
          <a:bodyPr spcFirstLastPara="1" wrap="square" lIns="0" tIns="62400" rIns="0" bIns="60933" anchor="ctr" anchorCtr="0">
            <a:noAutofit/>
          </a:bodyPr>
          <a:lstStyle/>
          <a:p>
            <a:pPr marL="0" indent="0"/>
            <a:r>
              <a:rPr lang="en-US" dirty="0" smtClean="0"/>
              <a:t>RBCx Capital</a:t>
            </a:r>
            <a:endParaRPr dirty="0"/>
          </a:p>
        </p:txBody>
      </p:sp>
    </p:spTree>
    <p:extLst>
      <p:ext uri="{BB962C8B-B14F-4D97-AF65-F5344CB8AC3E}">
        <p14:creationId xmlns:p14="http://schemas.microsoft.com/office/powerpoint/2010/main" val="1087155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fe5fe7ee6d_0_156"/>
          <p:cNvSpPr txBox="1">
            <a:spLocks noGrp="1"/>
          </p:cNvSpPr>
          <p:nvPr>
            <p:ph type="title"/>
          </p:nvPr>
        </p:nvSpPr>
        <p:spPr>
          <a:xfrm>
            <a:off x="814933" y="370032"/>
            <a:ext cx="10538800" cy="1168400"/>
          </a:xfrm>
          <a:prstGeom prst="rect">
            <a:avLst/>
          </a:prstGeom>
          <a:noFill/>
          <a:ln>
            <a:noFill/>
          </a:ln>
        </p:spPr>
        <p:txBody>
          <a:bodyPr spcFirstLastPara="1" wrap="square" lIns="0" tIns="62400" rIns="0" bIns="60933" anchor="ctr" anchorCtr="0">
            <a:noAutofit/>
          </a:bodyPr>
          <a:lstStyle/>
          <a:p>
            <a:pPr>
              <a:buClr>
                <a:srgbClr val="2C74FF"/>
              </a:buClr>
            </a:pPr>
            <a:r>
              <a:rPr lang="en-CA" dirty="0" smtClean="0">
                <a:solidFill>
                  <a:schemeClr val="dk1"/>
                </a:solidFill>
              </a:rPr>
              <a:t>How Did We Get Here?</a:t>
            </a:r>
            <a:endParaRPr dirty="0">
              <a:solidFill>
                <a:schemeClr val="dk1"/>
              </a:solidFill>
            </a:endParaRPr>
          </a:p>
        </p:txBody>
      </p:sp>
      <p:sp>
        <p:nvSpPr>
          <p:cNvPr id="452" name="Google Shape;452;gfe5fe7ee6d_0_156"/>
          <p:cNvSpPr txBox="1">
            <a:spLocks noGrp="1"/>
          </p:cNvSpPr>
          <p:nvPr>
            <p:ph type="ftr" idx="11"/>
          </p:nvPr>
        </p:nvSpPr>
        <p:spPr>
          <a:xfrm>
            <a:off x="9222567" y="6258700"/>
            <a:ext cx="1604800" cy="220800"/>
          </a:xfrm>
          <a:prstGeom prst="rect">
            <a:avLst/>
          </a:prstGeom>
          <a:noFill/>
          <a:ln>
            <a:noFill/>
          </a:ln>
        </p:spPr>
        <p:txBody>
          <a:bodyPr spcFirstLastPara="1" wrap="square" lIns="0" tIns="60933" rIns="121900" bIns="60933" anchor="ctr" anchorCtr="0">
            <a:noAutofit/>
          </a:bodyPr>
          <a:lstStyle/>
          <a:p>
            <a:pPr algn="l">
              <a:buSzPts val="1400"/>
            </a:pPr>
            <a:r>
              <a:rPr lang="en-CA" dirty="0" smtClean="0"/>
              <a:t>Surviving Bear Markets</a:t>
            </a:r>
            <a:endParaRPr dirty="0"/>
          </a:p>
        </p:txBody>
      </p:sp>
      <p:sp>
        <p:nvSpPr>
          <p:cNvPr id="453" name="Google Shape;453;gfe5fe7ee6d_0_156"/>
          <p:cNvSpPr txBox="1">
            <a:spLocks noGrp="1"/>
          </p:cNvSpPr>
          <p:nvPr>
            <p:ph type="sldNum" idx="12"/>
          </p:nvPr>
        </p:nvSpPr>
        <p:spPr>
          <a:xfrm>
            <a:off x="10960600" y="6258749"/>
            <a:ext cx="393200" cy="220800"/>
          </a:xfrm>
          <a:prstGeom prst="rect">
            <a:avLst/>
          </a:prstGeom>
          <a:noFill/>
          <a:ln>
            <a:noFill/>
          </a:ln>
        </p:spPr>
        <p:txBody>
          <a:bodyPr spcFirstLastPara="1" wrap="square" lIns="0" tIns="62400" rIns="0" bIns="60933" anchor="ctr" anchorCtr="0">
            <a:noAutofit/>
          </a:bodyPr>
          <a:lstStyle/>
          <a:p>
            <a:pPr>
              <a:buSzPts val="700"/>
            </a:pPr>
            <a:fld id="{00000000-1234-1234-1234-123412341234}" type="slidenum">
              <a:rPr lang="en-CA"/>
              <a:pPr>
                <a:buSzPts val="700"/>
              </a:pPr>
              <a:t>2</a:t>
            </a:fld>
            <a:endParaRPr/>
          </a:p>
        </p:txBody>
      </p:sp>
      <p:sp>
        <p:nvSpPr>
          <p:cNvPr id="9" name="Google Shape;451;gfe5fe7ee6d_0_156"/>
          <p:cNvSpPr txBox="1">
            <a:spLocks noGrp="1"/>
          </p:cNvSpPr>
          <p:nvPr>
            <p:ph type="body" idx="2"/>
          </p:nvPr>
        </p:nvSpPr>
        <p:spPr>
          <a:xfrm>
            <a:off x="814933" y="1364525"/>
            <a:ext cx="10742533" cy="1035775"/>
          </a:xfrm>
          <a:prstGeom prst="rect">
            <a:avLst/>
          </a:prstGeom>
          <a:noFill/>
          <a:ln>
            <a:noFill/>
          </a:ln>
        </p:spPr>
        <p:txBody>
          <a:bodyPr spcFirstLastPara="1" wrap="square" lIns="0" tIns="46800" rIns="0" bIns="45700" anchor="t" anchorCtr="0">
            <a:noAutofit/>
          </a:bodyPr>
          <a:lstStyle/>
          <a:p>
            <a:pPr marL="0" lvl="0" indent="0" algn="l" rtl="0">
              <a:lnSpc>
                <a:spcPct val="114000"/>
              </a:lnSpc>
              <a:spcBef>
                <a:spcPts val="0"/>
              </a:spcBef>
              <a:spcAft>
                <a:spcPts val="0"/>
              </a:spcAft>
              <a:buClr>
                <a:schemeClr val="dk1"/>
              </a:buClr>
              <a:buSzPts val="1200"/>
              <a:buNone/>
            </a:pPr>
            <a:r>
              <a:rPr lang="en-US" sz="1400" dirty="0" smtClean="0">
                <a:latin typeface="Roboto Light"/>
                <a:ea typeface="Roboto Light"/>
                <a:cs typeface="Roboto Light"/>
                <a:sym typeface="Roboto Light"/>
              </a:rPr>
              <a:t>We are transitioning from an environment of unprecedented monetary expansion to one of equally unfamiliar monetary contraction. The scale and scope of the quantitative easing programs implemented by the Bank of Canada and the Federal Reserve in response to the pandemic meaningfully contributed to an unnatural inflation in tech asset values.</a:t>
            </a:r>
          </a:p>
        </p:txBody>
      </p:sp>
      <p:pic>
        <p:nvPicPr>
          <p:cNvPr id="12" name="Picture 11"/>
          <p:cNvPicPr preferRelativeResize="0">
            <a:picLocks/>
          </p:cNvPicPr>
          <p:nvPr/>
        </p:nvPicPr>
        <p:blipFill>
          <a:blip r:embed="rId3"/>
          <a:stretch>
            <a:fillRect/>
          </a:stretch>
        </p:blipFill>
        <p:spPr>
          <a:xfrm>
            <a:off x="6528266" y="2476500"/>
            <a:ext cx="5029200" cy="3200400"/>
          </a:xfrm>
          <a:prstGeom prst="rect">
            <a:avLst/>
          </a:prstGeom>
          <a:ln w="28575">
            <a:solidFill>
              <a:schemeClr val="tx1"/>
            </a:solidFill>
          </a:ln>
        </p:spPr>
      </p:pic>
      <p:pic>
        <p:nvPicPr>
          <p:cNvPr id="13" name="Picture 12"/>
          <p:cNvPicPr preferRelativeResize="0">
            <a:picLocks/>
          </p:cNvPicPr>
          <p:nvPr/>
        </p:nvPicPr>
        <p:blipFill>
          <a:blip r:embed="rId4"/>
          <a:stretch>
            <a:fillRect/>
          </a:stretch>
        </p:blipFill>
        <p:spPr>
          <a:xfrm>
            <a:off x="814933" y="2476500"/>
            <a:ext cx="5029200" cy="3200400"/>
          </a:xfrm>
          <a:prstGeom prst="rect">
            <a:avLst/>
          </a:prstGeom>
          <a:ln w="28575">
            <a:solidFill>
              <a:schemeClr val="tx1"/>
            </a:solidFill>
          </a:ln>
        </p:spPr>
      </p:pic>
    </p:spTree>
    <p:extLst>
      <p:ext uri="{BB962C8B-B14F-4D97-AF65-F5344CB8AC3E}">
        <p14:creationId xmlns:p14="http://schemas.microsoft.com/office/powerpoint/2010/main" val="2660136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CA" smtClean="0"/>
              <a:pPr/>
              <a:t>3</a:t>
            </a:fld>
            <a:endParaRPr lang="en-CA"/>
          </a:p>
        </p:txBody>
      </p:sp>
      <p:sp>
        <p:nvSpPr>
          <p:cNvPr id="6" name="Rounded Rectangle 5"/>
          <p:cNvSpPr/>
          <p:nvPr/>
        </p:nvSpPr>
        <p:spPr>
          <a:xfrm>
            <a:off x="814933" y="1958371"/>
            <a:ext cx="10514484" cy="3085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a:solidFill>
                  <a:schemeClr val="bg1"/>
                </a:solidFill>
                <a:latin typeface="Roboto Light" panose="020B0604020202020204" charset="0"/>
                <a:ea typeface="Roboto Light" panose="020B0604020202020204" charset="0"/>
              </a:rPr>
              <a:t>Dry Powder </a:t>
            </a:r>
            <a:r>
              <a:rPr lang="en-US" sz="1600" b="1" dirty="0" smtClean="0">
                <a:solidFill>
                  <a:schemeClr val="bg1"/>
                </a:solidFill>
                <a:latin typeface="Roboto Light" panose="020B0604020202020204" charset="0"/>
                <a:ea typeface="Roboto Light" panose="020B0604020202020204" charset="0"/>
              </a:rPr>
              <a:t>($)</a:t>
            </a:r>
            <a:endParaRPr lang="en-US" sz="1600" b="1" baseline="30000" dirty="0">
              <a:solidFill>
                <a:schemeClr val="bg1"/>
              </a:solidFill>
              <a:latin typeface="Roboto Light" panose="020B0604020202020204" charset="0"/>
              <a:ea typeface="Roboto Light" panose="020B0604020202020204" charset="0"/>
            </a:endParaRPr>
          </a:p>
        </p:txBody>
      </p:sp>
      <p:graphicFrame>
        <p:nvGraphicFramePr>
          <p:cNvPr id="7" name="Chart 6"/>
          <p:cNvGraphicFramePr>
            <a:graphicFrameLocks/>
          </p:cNvGraphicFramePr>
          <p:nvPr>
            <p:extLst>
              <p:ext uri="{D42A27DB-BD31-4B8C-83A1-F6EECF244321}">
                <p14:modId xmlns:p14="http://schemas.microsoft.com/office/powerpoint/2010/main" val="3330757861"/>
              </p:ext>
            </p:extLst>
          </p:nvPr>
        </p:nvGraphicFramePr>
        <p:xfrm>
          <a:off x="814933" y="2183240"/>
          <a:ext cx="10509137" cy="289142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814933" y="2403794"/>
            <a:ext cx="4956931" cy="276999"/>
          </a:xfrm>
          <a:prstGeom prst="rect">
            <a:avLst/>
          </a:prstGeom>
        </p:spPr>
        <p:txBody>
          <a:bodyPr wrap="square">
            <a:spAutoFit/>
          </a:bodyPr>
          <a:lstStyle/>
          <a:p>
            <a:r>
              <a:rPr lang="en-US" sz="1200" dirty="0">
                <a:latin typeface="Roboto Light" panose="020B0604020202020204" charset="0"/>
                <a:ea typeface="Roboto Light" panose="020B0604020202020204" charset="0"/>
              </a:rPr>
              <a:t>Undeployed US VC capital was an estimated $223B in 2021</a:t>
            </a:r>
          </a:p>
        </p:txBody>
      </p:sp>
      <p:sp>
        <p:nvSpPr>
          <p:cNvPr id="9" name="Rectangle 8"/>
          <p:cNvSpPr/>
          <p:nvPr/>
        </p:nvSpPr>
        <p:spPr>
          <a:xfrm>
            <a:off x="814934" y="5074662"/>
            <a:ext cx="10538800" cy="738664"/>
          </a:xfrm>
          <a:prstGeom prst="rect">
            <a:avLst/>
          </a:prstGeom>
        </p:spPr>
        <p:txBody>
          <a:bodyPr wrap="square">
            <a:spAutoFit/>
          </a:bodyPr>
          <a:lstStyle/>
          <a:p>
            <a:r>
              <a:rPr lang="en-US" sz="1400" dirty="0">
                <a:latin typeface="Roboto Light" panose="020B0604020202020204" charset="0"/>
                <a:ea typeface="Roboto Light" panose="020B0604020202020204" charset="0"/>
              </a:rPr>
              <a:t>In the recently </a:t>
            </a:r>
            <a:r>
              <a:rPr lang="en-US" sz="1400" dirty="0" smtClean="0">
                <a:latin typeface="Roboto Light" panose="020B0604020202020204" charset="0"/>
                <a:ea typeface="Roboto Light" panose="020B0604020202020204" charset="0"/>
              </a:rPr>
              <a:t>released </a:t>
            </a:r>
            <a:r>
              <a:rPr lang="en-US" sz="1400" dirty="0">
                <a:latin typeface="Roboto Light" panose="020B0604020202020204" charset="0"/>
                <a:ea typeface="Roboto Light" panose="020B0604020202020204" charset="0"/>
              </a:rPr>
              <a:t>2022 Investor Survey published by Pitchbook &amp; Collision, w</a:t>
            </a:r>
            <a:r>
              <a:rPr lang="en-US" sz="1400" dirty="0" smtClean="0">
                <a:latin typeface="Roboto Light" panose="020B0604020202020204" charset="0"/>
                <a:ea typeface="Roboto Light" panose="020B0604020202020204" charset="0"/>
              </a:rPr>
              <a:t>hen investors were asked to evaluate </a:t>
            </a:r>
            <a:r>
              <a:rPr lang="en-US" sz="1400" dirty="0">
                <a:latin typeface="Roboto Light" panose="020B0604020202020204" charset="0"/>
                <a:ea typeface="Roboto Light" panose="020B0604020202020204" charset="0"/>
              </a:rPr>
              <a:t>external pressures facing the VC ecosystem such as public market volatility, increasing interest rates and talent market shifts, nearly half (45%) of respondents disagreed that their investment activity will markedly decrease from recent </a:t>
            </a:r>
            <a:r>
              <a:rPr lang="en-US" sz="1400" dirty="0" smtClean="0">
                <a:latin typeface="Roboto Light" panose="020B0604020202020204" charset="0"/>
                <a:ea typeface="Roboto Light" panose="020B0604020202020204" charset="0"/>
              </a:rPr>
              <a:t>years</a:t>
            </a:r>
            <a:r>
              <a:rPr lang="en-US" sz="1400" dirty="0">
                <a:latin typeface="Roboto Light" panose="020B0604020202020204" charset="0"/>
                <a:ea typeface="Roboto Light" panose="020B0604020202020204" charset="0"/>
              </a:rPr>
              <a:t>.</a:t>
            </a:r>
          </a:p>
        </p:txBody>
      </p:sp>
      <p:sp>
        <p:nvSpPr>
          <p:cNvPr id="12" name="Google Shape;450;gfe5fe7ee6d_0_156"/>
          <p:cNvSpPr txBox="1">
            <a:spLocks noGrp="1"/>
          </p:cNvSpPr>
          <p:nvPr>
            <p:ph type="title"/>
          </p:nvPr>
        </p:nvSpPr>
        <p:spPr>
          <a:xfrm>
            <a:off x="814933" y="370032"/>
            <a:ext cx="10538800" cy="1168400"/>
          </a:xfrm>
          <a:prstGeom prst="rect">
            <a:avLst/>
          </a:prstGeom>
          <a:noFill/>
          <a:ln>
            <a:noFill/>
          </a:ln>
        </p:spPr>
        <p:txBody>
          <a:bodyPr spcFirstLastPara="1" wrap="square" lIns="0" tIns="62400" rIns="0" bIns="60933" anchor="ctr" anchorCtr="0">
            <a:noAutofit/>
          </a:bodyPr>
          <a:lstStyle/>
          <a:p>
            <a:pPr>
              <a:buClr>
                <a:srgbClr val="2C74FF"/>
              </a:buClr>
            </a:pPr>
            <a:r>
              <a:rPr lang="en-CA" dirty="0" smtClean="0"/>
              <a:t>Carryover Dry Powder</a:t>
            </a:r>
            <a:endParaRPr dirty="0">
              <a:solidFill>
                <a:schemeClr val="dk1"/>
              </a:solidFill>
            </a:endParaRPr>
          </a:p>
        </p:txBody>
      </p:sp>
      <p:sp>
        <p:nvSpPr>
          <p:cNvPr id="15" name="Google Shape;451;gfe5fe7ee6d_0_156"/>
          <p:cNvSpPr txBox="1">
            <a:spLocks noGrp="1"/>
          </p:cNvSpPr>
          <p:nvPr>
            <p:ph type="body" idx="2"/>
          </p:nvPr>
        </p:nvSpPr>
        <p:spPr>
          <a:xfrm>
            <a:off x="814933" y="1364525"/>
            <a:ext cx="10742533" cy="1035775"/>
          </a:xfrm>
          <a:prstGeom prst="rect">
            <a:avLst/>
          </a:prstGeom>
          <a:noFill/>
          <a:ln>
            <a:noFill/>
          </a:ln>
        </p:spPr>
        <p:txBody>
          <a:bodyPr spcFirstLastPara="1" wrap="square" lIns="0" tIns="46800" rIns="0" bIns="45700" anchor="t" anchorCtr="0">
            <a:noAutofit/>
          </a:bodyPr>
          <a:lstStyle/>
          <a:p>
            <a:pPr marL="0" lvl="0" indent="0" algn="l" rtl="0">
              <a:lnSpc>
                <a:spcPct val="114000"/>
              </a:lnSpc>
              <a:spcBef>
                <a:spcPts val="0"/>
              </a:spcBef>
              <a:spcAft>
                <a:spcPts val="0"/>
              </a:spcAft>
              <a:buClr>
                <a:schemeClr val="dk1"/>
              </a:buClr>
              <a:buSzPts val="1200"/>
              <a:buNone/>
            </a:pPr>
            <a:r>
              <a:rPr lang="en-US" sz="1400" dirty="0" smtClean="0">
                <a:latin typeface="Roboto Light"/>
                <a:ea typeface="Roboto Light"/>
                <a:cs typeface="Roboto Light"/>
                <a:sym typeface="Roboto Light"/>
              </a:rPr>
              <a:t>Luckily, venture capital has a very long tail, and the funding ecosystem will take a long time to respond to the new macro realities.</a:t>
            </a:r>
          </a:p>
        </p:txBody>
      </p:sp>
      <p:sp>
        <p:nvSpPr>
          <p:cNvPr id="16" name="Google Shape;452;gfe5fe7ee6d_0_156"/>
          <p:cNvSpPr txBox="1">
            <a:spLocks noGrp="1"/>
          </p:cNvSpPr>
          <p:nvPr>
            <p:ph type="ftr" idx="11"/>
          </p:nvPr>
        </p:nvSpPr>
        <p:spPr>
          <a:xfrm>
            <a:off x="9222567" y="6258700"/>
            <a:ext cx="1604800" cy="220800"/>
          </a:xfrm>
          <a:prstGeom prst="rect">
            <a:avLst/>
          </a:prstGeom>
          <a:noFill/>
          <a:ln>
            <a:noFill/>
          </a:ln>
        </p:spPr>
        <p:txBody>
          <a:bodyPr spcFirstLastPara="1" wrap="square" lIns="0" tIns="60933" rIns="121900" bIns="60933" anchor="ctr" anchorCtr="0">
            <a:noAutofit/>
          </a:bodyPr>
          <a:lstStyle/>
          <a:p>
            <a:pPr algn="l">
              <a:buSzPts val="1400"/>
            </a:pPr>
            <a:r>
              <a:rPr lang="en-CA" dirty="0" smtClean="0"/>
              <a:t>Surviving Bear Markets</a:t>
            </a:r>
            <a:endParaRPr dirty="0"/>
          </a:p>
        </p:txBody>
      </p:sp>
    </p:spTree>
    <p:extLst>
      <p:ext uri="{BB962C8B-B14F-4D97-AF65-F5344CB8AC3E}">
        <p14:creationId xmlns:p14="http://schemas.microsoft.com/office/powerpoint/2010/main" val="4210886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CA" smtClean="0"/>
              <a:pPr/>
              <a:t>4</a:t>
            </a:fld>
            <a:endParaRPr lang="en-CA"/>
          </a:p>
        </p:txBody>
      </p:sp>
      <p:sp>
        <p:nvSpPr>
          <p:cNvPr id="6" name="Google Shape;450;gfe5fe7ee6d_0_156"/>
          <p:cNvSpPr txBox="1">
            <a:spLocks noGrp="1"/>
          </p:cNvSpPr>
          <p:nvPr>
            <p:ph type="title"/>
          </p:nvPr>
        </p:nvSpPr>
        <p:spPr>
          <a:xfrm>
            <a:off x="814933" y="370032"/>
            <a:ext cx="10538800" cy="1168400"/>
          </a:xfrm>
          <a:prstGeom prst="rect">
            <a:avLst/>
          </a:prstGeom>
          <a:noFill/>
          <a:ln>
            <a:noFill/>
          </a:ln>
        </p:spPr>
        <p:txBody>
          <a:bodyPr spcFirstLastPara="1" wrap="square" lIns="0" tIns="62400" rIns="0" bIns="60933" anchor="ctr" anchorCtr="0">
            <a:noAutofit/>
          </a:bodyPr>
          <a:lstStyle/>
          <a:p>
            <a:pPr>
              <a:buClr>
                <a:srgbClr val="2C74FF"/>
              </a:buClr>
            </a:pPr>
            <a:r>
              <a:rPr lang="en-CA" dirty="0" smtClean="0">
                <a:solidFill>
                  <a:schemeClr val="dk1"/>
                </a:solidFill>
              </a:rPr>
              <a:t>What Does This All Mean?</a:t>
            </a:r>
            <a:endParaRPr dirty="0">
              <a:solidFill>
                <a:schemeClr val="dk1"/>
              </a:solidFill>
            </a:endParaRPr>
          </a:p>
        </p:txBody>
      </p:sp>
      <p:sp>
        <p:nvSpPr>
          <p:cNvPr id="7" name="Google Shape;451;gfe5fe7ee6d_0_156"/>
          <p:cNvSpPr txBox="1">
            <a:spLocks noGrp="1"/>
          </p:cNvSpPr>
          <p:nvPr>
            <p:ph type="body" idx="2"/>
          </p:nvPr>
        </p:nvSpPr>
        <p:spPr>
          <a:xfrm>
            <a:off x="814933" y="1364525"/>
            <a:ext cx="10742533" cy="1035775"/>
          </a:xfrm>
          <a:prstGeom prst="rect">
            <a:avLst/>
          </a:prstGeom>
          <a:noFill/>
          <a:ln>
            <a:noFill/>
          </a:ln>
        </p:spPr>
        <p:txBody>
          <a:bodyPr spcFirstLastPara="1" wrap="square" lIns="0" tIns="46800" rIns="0" bIns="45700" anchor="t" anchorCtr="0">
            <a:noAutofit/>
          </a:bodyPr>
          <a:lstStyle/>
          <a:p>
            <a:pPr marL="0" lvl="0" indent="0" algn="l" rtl="0">
              <a:lnSpc>
                <a:spcPct val="114000"/>
              </a:lnSpc>
              <a:spcBef>
                <a:spcPts val="0"/>
              </a:spcBef>
              <a:spcAft>
                <a:spcPts val="0"/>
              </a:spcAft>
              <a:buClr>
                <a:schemeClr val="dk1"/>
              </a:buClr>
              <a:buSzPts val="1200"/>
              <a:buNone/>
            </a:pPr>
            <a:r>
              <a:rPr lang="en-US" sz="1400" dirty="0" smtClean="0">
                <a:latin typeface="Roboto Light"/>
                <a:ea typeface="Roboto Light"/>
                <a:cs typeface="Roboto Light"/>
                <a:sym typeface="Roboto Light"/>
              </a:rPr>
              <a:t>The next 18 to 24 months will be characterized by a flight to quality. VCs have capital to deploy, but they will be markedly shifting their priorities and strategies.</a:t>
            </a:r>
          </a:p>
        </p:txBody>
      </p:sp>
      <p:cxnSp>
        <p:nvCxnSpPr>
          <p:cNvPr id="9" name="Straight Connector 8">
            <a:extLst>
              <a:ext uri="{FF2B5EF4-FFF2-40B4-BE49-F238E27FC236}">
                <a16:creationId xmlns:a16="http://schemas.microsoft.com/office/drawing/2014/main" xmlns="" id="{7E22F035-FEFF-BB42-8730-FCC8159AC3CA}"/>
              </a:ext>
            </a:extLst>
          </p:cNvPr>
          <p:cNvCxnSpPr/>
          <p:nvPr/>
        </p:nvCxnSpPr>
        <p:spPr>
          <a:xfrm>
            <a:off x="814933" y="2329014"/>
            <a:ext cx="1033272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E22F035-FEFF-BB42-8730-FCC8159AC3CA}"/>
              </a:ext>
            </a:extLst>
          </p:cNvPr>
          <p:cNvCxnSpPr/>
          <p:nvPr/>
        </p:nvCxnSpPr>
        <p:spPr>
          <a:xfrm>
            <a:off x="814933" y="3106531"/>
            <a:ext cx="1033272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E22F035-FEFF-BB42-8730-FCC8159AC3CA}"/>
              </a:ext>
            </a:extLst>
          </p:cNvPr>
          <p:cNvCxnSpPr/>
          <p:nvPr/>
        </p:nvCxnSpPr>
        <p:spPr>
          <a:xfrm>
            <a:off x="814933" y="3884048"/>
            <a:ext cx="1033272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E22F035-FEFF-BB42-8730-FCC8159AC3CA}"/>
              </a:ext>
            </a:extLst>
          </p:cNvPr>
          <p:cNvCxnSpPr/>
          <p:nvPr/>
        </p:nvCxnSpPr>
        <p:spPr>
          <a:xfrm>
            <a:off x="814933" y="4661566"/>
            <a:ext cx="1033272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E22F035-FEFF-BB42-8730-FCC8159AC3CA}"/>
              </a:ext>
            </a:extLst>
          </p:cNvPr>
          <p:cNvCxnSpPr/>
          <p:nvPr/>
        </p:nvCxnSpPr>
        <p:spPr>
          <a:xfrm>
            <a:off x="814933" y="5439083"/>
            <a:ext cx="1033272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14933" y="2532925"/>
            <a:ext cx="9753600" cy="338554"/>
          </a:xfrm>
          <a:prstGeom prst="rect">
            <a:avLst/>
          </a:prstGeom>
        </p:spPr>
        <p:txBody>
          <a:bodyPr wrap="square">
            <a:spAutoFit/>
          </a:bodyPr>
          <a:lstStyle/>
          <a:p>
            <a:pPr marL="380990" indent="-380990">
              <a:spcAft>
                <a:spcPts val="400"/>
              </a:spcAft>
              <a:buFont typeface="Wingdings" panose="05000000000000000000" pitchFamily="2" charset="2"/>
              <a:buChar char="ü"/>
            </a:pPr>
            <a:r>
              <a:rPr lang="en-US" sz="1600" dirty="0" smtClean="0">
                <a:latin typeface="Roboto Light" panose="020B0604020202020204" charset="0"/>
                <a:ea typeface="Roboto Light" panose="020B0604020202020204" charset="0"/>
              </a:rPr>
              <a:t>Re-Focusing on fundamentals</a:t>
            </a:r>
            <a:endParaRPr lang="en-US" sz="1600" dirty="0">
              <a:latin typeface="Roboto Light" panose="020B0604020202020204" charset="0"/>
              <a:ea typeface="Roboto Light" panose="020B0604020202020204" charset="0"/>
            </a:endParaRPr>
          </a:p>
        </p:txBody>
      </p:sp>
      <p:sp>
        <p:nvSpPr>
          <p:cNvPr id="15" name="Rectangle 14"/>
          <p:cNvSpPr/>
          <p:nvPr/>
        </p:nvSpPr>
        <p:spPr>
          <a:xfrm>
            <a:off x="814933" y="3302877"/>
            <a:ext cx="9753600" cy="338554"/>
          </a:xfrm>
          <a:prstGeom prst="rect">
            <a:avLst/>
          </a:prstGeom>
        </p:spPr>
        <p:txBody>
          <a:bodyPr wrap="square">
            <a:spAutoFit/>
          </a:bodyPr>
          <a:lstStyle/>
          <a:p>
            <a:pPr marL="380990" indent="-380990">
              <a:spcAft>
                <a:spcPts val="400"/>
              </a:spcAft>
              <a:buFont typeface="Wingdings" panose="05000000000000000000" pitchFamily="2" charset="2"/>
              <a:buChar char="ü"/>
            </a:pPr>
            <a:r>
              <a:rPr lang="en-US" sz="1600" dirty="0" smtClean="0">
                <a:latin typeface="Roboto Light" panose="020B0604020202020204" charset="0"/>
                <a:ea typeface="Roboto Light" panose="020B0604020202020204" charset="0"/>
              </a:rPr>
              <a:t>More extensive due diligence</a:t>
            </a:r>
            <a:endParaRPr lang="en-US" sz="1600" dirty="0">
              <a:latin typeface="Roboto Light" panose="020B0604020202020204" charset="0"/>
              <a:ea typeface="Roboto Light" panose="020B0604020202020204" charset="0"/>
            </a:endParaRPr>
          </a:p>
        </p:txBody>
      </p:sp>
      <p:sp>
        <p:nvSpPr>
          <p:cNvPr id="16" name="Rectangle 15"/>
          <p:cNvSpPr/>
          <p:nvPr/>
        </p:nvSpPr>
        <p:spPr>
          <a:xfrm>
            <a:off x="814933" y="4080394"/>
            <a:ext cx="9753600" cy="338554"/>
          </a:xfrm>
          <a:prstGeom prst="rect">
            <a:avLst/>
          </a:prstGeom>
        </p:spPr>
        <p:txBody>
          <a:bodyPr wrap="square">
            <a:spAutoFit/>
          </a:bodyPr>
          <a:lstStyle/>
          <a:p>
            <a:pPr marL="380990" indent="-380990">
              <a:spcAft>
                <a:spcPts val="400"/>
              </a:spcAft>
              <a:buFont typeface="Wingdings" panose="05000000000000000000" pitchFamily="2" charset="2"/>
              <a:buChar char="ü"/>
            </a:pPr>
            <a:r>
              <a:rPr lang="en-US" sz="1600" dirty="0">
                <a:latin typeface="Roboto Light" panose="020B0604020202020204" charset="0"/>
                <a:ea typeface="Roboto Light" panose="020B0604020202020204" charset="0"/>
              </a:rPr>
              <a:t>Applying greater discipline in relation to capital allocation </a:t>
            </a:r>
          </a:p>
        </p:txBody>
      </p:sp>
      <p:sp>
        <p:nvSpPr>
          <p:cNvPr id="17" name="Rectangle 16"/>
          <p:cNvSpPr/>
          <p:nvPr/>
        </p:nvSpPr>
        <p:spPr>
          <a:xfrm>
            <a:off x="814933" y="4857912"/>
            <a:ext cx="9753600" cy="338554"/>
          </a:xfrm>
          <a:prstGeom prst="rect">
            <a:avLst/>
          </a:prstGeom>
        </p:spPr>
        <p:txBody>
          <a:bodyPr wrap="square">
            <a:spAutoFit/>
          </a:bodyPr>
          <a:lstStyle/>
          <a:p>
            <a:pPr marL="380990" indent="-380990">
              <a:spcAft>
                <a:spcPts val="400"/>
              </a:spcAft>
              <a:buFont typeface="Wingdings" panose="05000000000000000000" pitchFamily="2" charset="2"/>
              <a:buChar char="ü"/>
            </a:pPr>
            <a:r>
              <a:rPr lang="en-US" sz="1600" dirty="0">
                <a:latin typeface="Roboto Light" panose="020B0604020202020204" charset="0"/>
                <a:ea typeface="Roboto Light" panose="020B0604020202020204" charset="0"/>
              </a:rPr>
              <a:t>Emphasis on gross margin and capital efficiency </a:t>
            </a:r>
          </a:p>
        </p:txBody>
      </p:sp>
      <p:sp>
        <p:nvSpPr>
          <p:cNvPr id="18" name="Google Shape;452;gfe5fe7ee6d_0_156"/>
          <p:cNvSpPr txBox="1">
            <a:spLocks noGrp="1"/>
          </p:cNvSpPr>
          <p:nvPr>
            <p:ph type="ftr" idx="11"/>
          </p:nvPr>
        </p:nvSpPr>
        <p:spPr>
          <a:xfrm>
            <a:off x="9222567" y="6258700"/>
            <a:ext cx="1604800" cy="220800"/>
          </a:xfrm>
          <a:prstGeom prst="rect">
            <a:avLst/>
          </a:prstGeom>
          <a:noFill/>
          <a:ln>
            <a:noFill/>
          </a:ln>
        </p:spPr>
        <p:txBody>
          <a:bodyPr spcFirstLastPara="1" wrap="square" lIns="0" tIns="60933" rIns="121900" bIns="60933" anchor="ctr" anchorCtr="0">
            <a:noAutofit/>
          </a:bodyPr>
          <a:lstStyle/>
          <a:p>
            <a:pPr algn="l">
              <a:buSzPts val="1400"/>
            </a:pPr>
            <a:r>
              <a:rPr lang="en-CA" dirty="0" smtClean="0"/>
              <a:t>Surviving Bear Markets</a:t>
            </a:r>
            <a:endParaRPr dirty="0"/>
          </a:p>
        </p:txBody>
      </p:sp>
    </p:spTree>
    <p:extLst>
      <p:ext uri="{BB962C8B-B14F-4D97-AF65-F5344CB8AC3E}">
        <p14:creationId xmlns:p14="http://schemas.microsoft.com/office/powerpoint/2010/main" val="1792965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CA" smtClean="0"/>
              <a:pPr/>
              <a:t>5</a:t>
            </a:fld>
            <a:endParaRPr lang="en-CA"/>
          </a:p>
        </p:txBody>
      </p:sp>
      <p:sp>
        <p:nvSpPr>
          <p:cNvPr id="6" name="Google Shape;452;gfe5fe7ee6d_0_156"/>
          <p:cNvSpPr txBox="1">
            <a:spLocks noGrp="1"/>
          </p:cNvSpPr>
          <p:nvPr>
            <p:ph type="ftr" idx="11"/>
          </p:nvPr>
        </p:nvSpPr>
        <p:spPr>
          <a:xfrm>
            <a:off x="9222567" y="6258700"/>
            <a:ext cx="1604800" cy="220800"/>
          </a:xfrm>
          <a:prstGeom prst="rect">
            <a:avLst/>
          </a:prstGeom>
          <a:noFill/>
          <a:ln>
            <a:noFill/>
          </a:ln>
        </p:spPr>
        <p:txBody>
          <a:bodyPr spcFirstLastPara="1" wrap="square" lIns="0" tIns="60933" rIns="121900" bIns="60933" anchor="ctr" anchorCtr="0">
            <a:noAutofit/>
          </a:bodyPr>
          <a:lstStyle/>
          <a:p>
            <a:pPr algn="l">
              <a:buSzPts val="1400"/>
            </a:pPr>
            <a:r>
              <a:rPr lang="en-CA" dirty="0" smtClean="0"/>
              <a:t>Surviving Bear Markets</a:t>
            </a:r>
            <a:endParaRPr dirty="0"/>
          </a:p>
        </p:txBody>
      </p:sp>
      <p:sp>
        <p:nvSpPr>
          <p:cNvPr id="7" name="Google Shape;450;gfe5fe7ee6d_0_156"/>
          <p:cNvSpPr txBox="1">
            <a:spLocks noGrp="1"/>
          </p:cNvSpPr>
          <p:nvPr>
            <p:ph type="title"/>
          </p:nvPr>
        </p:nvSpPr>
        <p:spPr>
          <a:xfrm>
            <a:off x="814933" y="370032"/>
            <a:ext cx="10538800" cy="1168400"/>
          </a:xfrm>
          <a:prstGeom prst="rect">
            <a:avLst/>
          </a:prstGeom>
          <a:noFill/>
          <a:ln>
            <a:noFill/>
          </a:ln>
        </p:spPr>
        <p:txBody>
          <a:bodyPr spcFirstLastPara="1" wrap="square" lIns="0" tIns="62400" rIns="0" bIns="60933" anchor="ctr" anchorCtr="0">
            <a:noAutofit/>
          </a:bodyPr>
          <a:lstStyle/>
          <a:p>
            <a:pPr>
              <a:buClr>
                <a:srgbClr val="2C74FF"/>
              </a:buClr>
            </a:pPr>
            <a:r>
              <a:rPr lang="en-CA" dirty="0" smtClean="0">
                <a:solidFill>
                  <a:schemeClr val="dk1"/>
                </a:solidFill>
              </a:rPr>
              <a:t>Proactive Fundraising</a:t>
            </a:r>
            <a:endParaRPr dirty="0">
              <a:solidFill>
                <a:schemeClr val="dk1"/>
              </a:solidFill>
            </a:endParaRPr>
          </a:p>
        </p:txBody>
      </p:sp>
      <p:sp>
        <p:nvSpPr>
          <p:cNvPr id="8" name="Google Shape;451;gfe5fe7ee6d_0_156"/>
          <p:cNvSpPr txBox="1">
            <a:spLocks noGrp="1"/>
          </p:cNvSpPr>
          <p:nvPr>
            <p:ph type="body" idx="2"/>
          </p:nvPr>
        </p:nvSpPr>
        <p:spPr>
          <a:xfrm>
            <a:off x="814933" y="1364525"/>
            <a:ext cx="10742533" cy="1035775"/>
          </a:xfrm>
          <a:prstGeom prst="rect">
            <a:avLst/>
          </a:prstGeom>
          <a:noFill/>
          <a:ln>
            <a:noFill/>
          </a:ln>
        </p:spPr>
        <p:txBody>
          <a:bodyPr spcFirstLastPara="1" wrap="square" lIns="0" tIns="46800" rIns="0" bIns="45700" anchor="t" anchorCtr="0">
            <a:noAutofit/>
          </a:bodyPr>
          <a:lstStyle/>
          <a:p>
            <a:pPr marL="0" lvl="0" indent="0" algn="l" rtl="0">
              <a:lnSpc>
                <a:spcPct val="114000"/>
              </a:lnSpc>
              <a:spcBef>
                <a:spcPts val="0"/>
              </a:spcBef>
              <a:spcAft>
                <a:spcPts val="0"/>
              </a:spcAft>
              <a:buClr>
                <a:schemeClr val="dk1"/>
              </a:buClr>
              <a:buSzPts val="1200"/>
              <a:buNone/>
            </a:pPr>
            <a:r>
              <a:rPr lang="en-US" sz="1400" dirty="0" smtClean="0">
                <a:latin typeface="Roboto Light"/>
                <a:ea typeface="Roboto Light"/>
                <a:cs typeface="Roboto Light"/>
                <a:sym typeface="Roboto Light"/>
              </a:rPr>
              <a:t>Transitioning to proactive and anticipatory fundraising is critical. In tandem, take tangible steps to reduce burn and extend runway. This allows you to maintain optionality and to maximize the probability of fundraising in a more hospitable macro environment.  </a:t>
            </a:r>
          </a:p>
        </p:txBody>
      </p:sp>
      <p:graphicFrame>
        <p:nvGraphicFramePr>
          <p:cNvPr id="9" name="Diagram 8"/>
          <p:cNvGraphicFramePr/>
          <p:nvPr>
            <p:extLst>
              <p:ext uri="{D42A27DB-BD31-4B8C-83A1-F6EECF244321}">
                <p14:modId xmlns:p14="http://schemas.microsoft.com/office/powerpoint/2010/main" val="3977078335"/>
              </p:ext>
            </p:extLst>
          </p:nvPr>
        </p:nvGraphicFramePr>
        <p:xfrm>
          <a:off x="814933" y="2276474"/>
          <a:ext cx="10058400" cy="364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254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4" name="Google Shape;484;p15"/>
          <p:cNvSpPr txBox="1">
            <a:spLocks noGrp="1"/>
          </p:cNvSpPr>
          <p:nvPr>
            <p:ph type="sldNum" idx="12"/>
          </p:nvPr>
        </p:nvSpPr>
        <p:spPr>
          <a:xfrm>
            <a:off x="10960600" y="6258749"/>
            <a:ext cx="393200" cy="220800"/>
          </a:xfrm>
          <a:prstGeom prst="rect">
            <a:avLst/>
          </a:prstGeom>
          <a:noFill/>
          <a:ln>
            <a:noFill/>
          </a:ln>
        </p:spPr>
        <p:txBody>
          <a:bodyPr spcFirstLastPara="1" wrap="square" lIns="0" tIns="62400" rIns="0" bIns="60933" anchor="ctr" anchorCtr="0">
            <a:noAutofit/>
          </a:bodyPr>
          <a:lstStyle/>
          <a:p>
            <a:fld id="{00000000-1234-1234-1234-123412341234}" type="slidenum">
              <a:rPr lang="en-CA"/>
              <a:pPr/>
              <a:t>6</a:t>
            </a:fld>
            <a:endParaRPr/>
          </a:p>
        </p:txBody>
      </p:sp>
      <p:sp>
        <p:nvSpPr>
          <p:cNvPr id="8" name="Google Shape;452;gfe5fe7ee6d_0_156"/>
          <p:cNvSpPr txBox="1">
            <a:spLocks noGrp="1"/>
          </p:cNvSpPr>
          <p:nvPr>
            <p:ph type="ftr" idx="11"/>
          </p:nvPr>
        </p:nvSpPr>
        <p:spPr>
          <a:xfrm>
            <a:off x="9222567" y="6258700"/>
            <a:ext cx="1604800" cy="220800"/>
          </a:xfrm>
          <a:prstGeom prst="rect">
            <a:avLst/>
          </a:prstGeom>
          <a:noFill/>
          <a:ln>
            <a:noFill/>
          </a:ln>
        </p:spPr>
        <p:txBody>
          <a:bodyPr spcFirstLastPara="1" wrap="square" lIns="0" tIns="60933" rIns="121900" bIns="60933" anchor="ctr" anchorCtr="0">
            <a:noAutofit/>
          </a:bodyPr>
          <a:lstStyle/>
          <a:p>
            <a:pPr algn="l">
              <a:buSzPts val="1400"/>
            </a:pPr>
            <a:r>
              <a:rPr lang="en-CA" dirty="0" smtClean="0"/>
              <a:t>Surviving Bear Markets</a:t>
            </a:r>
            <a:endParaRPr dirty="0"/>
          </a:p>
        </p:txBody>
      </p:sp>
      <p:pic>
        <p:nvPicPr>
          <p:cNvPr id="4" name="Picture 3"/>
          <p:cNvPicPr>
            <a:picLocks noChangeAspect="1"/>
          </p:cNvPicPr>
          <p:nvPr/>
        </p:nvPicPr>
        <p:blipFill>
          <a:blip r:embed="rId3"/>
          <a:stretch>
            <a:fillRect/>
          </a:stretch>
        </p:blipFill>
        <p:spPr>
          <a:xfrm>
            <a:off x="0" y="-1"/>
            <a:ext cx="12192000" cy="2209801"/>
          </a:xfrm>
          <a:prstGeom prst="rect">
            <a:avLst/>
          </a:prstGeom>
        </p:spPr>
      </p:pic>
      <p:sp>
        <p:nvSpPr>
          <p:cNvPr id="10" name="Google Shape;450;gfe5fe7ee6d_0_156"/>
          <p:cNvSpPr txBox="1">
            <a:spLocks noGrp="1"/>
          </p:cNvSpPr>
          <p:nvPr>
            <p:ph type="title"/>
          </p:nvPr>
        </p:nvSpPr>
        <p:spPr>
          <a:xfrm>
            <a:off x="814933" y="370032"/>
            <a:ext cx="10538800" cy="1168400"/>
          </a:xfrm>
          <a:prstGeom prst="rect">
            <a:avLst/>
          </a:prstGeom>
          <a:noFill/>
          <a:ln>
            <a:noFill/>
          </a:ln>
        </p:spPr>
        <p:txBody>
          <a:bodyPr spcFirstLastPara="1" wrap="square" lIns="0" tIns="62400" rIns="0" bIns="60933" anchor="ctr" anchorCtr="0">
            <a:noAutofit/>
          </a:bodyPr>
          <a:lstStyle/>
          <a:p>
            <a:pPr>
              <a:buClr>
                <a:srgbClr val="2C74FF"/>
              </a:buClr>
            </a:pPr>
            <a:r>
              <a:rPr lang="en-CA" dirty="0" smtClean="0">
                <a:solidFill>
                  <a:schemeClr val="dk1"/>
                </a:solidFill>
              </a:rPr>
              <a:t>Proactive Fundraising</a:t>
            </a:r>
            <a:endParaRPr dirty="0">
              <a:solidFill>
                <a:schemeClr val="dk1"/>
              </a:solidFill>
            </a:endParaRPr>
          </a:p>
        </p:txBody>
      </p:sp>
      <p:sp>
        <p:nvSpPr>
          <p:cNvPr id="11" name="Google Shape;451;gfe5fe7ee6d_0_156"/>
          <p:cNvSpPr txBox="1">
            <a:spLocks noGrp="1"/>
          </p:cNvSpPr>
          <p:nvPr>
            <p:ph type="body" idx="4294967295"/>
          </p:nvPr>
        </p:nvSpPr>
        <p:spPr>
          <a:xfrm>
            <a:off x="814933" y="1364525"/>
            <a:ext cx="10742533" cy="1035775"/>
          </a:xfrm>
          <a:prstGeom prst="rect">
            <a:avLst/>
          </a:prstGeom>
          <a:noFill/>
          <a:ln>
            <a:noFill/>
          </a:ln>
        </p:spPr>
        <p:txBody>
          <a:bodyPr spcFirstLastPara="1" wrap="square" lIns="0" tIns="46800" rIns="0" bIns="45700" anchor="t" anchorCtr="0">
            <a:noAutofit/>
          </a:bodyPr>
          <a:lstStyle/>
          <a:p>
            <a:pPr marL="0" lvl="0" indent="0" algn="l" rtl="0">
              <a:lnSpc>
                <a:spcPct val="114000"/>
              </a:lnSpc>
              <a:spcBef>
                <a:spcPts val="0"/>
              </a:spcBef>
              <a:spcAft>
                <a:spcPts val="0"/>
              </a:spcAft>
              <a:buClr>
                <a:schemeClr val="dk1"/>
              </a:buClr>
              <a:buSzPts val="1200"/>
              <a:buNone/>
            </a:pPr>
            <a:r>
              <a:rPr lang="en-US" sz="1400" dirty="0" smtClean="0">
                <a:latin typeface="Roboto Light"/>
                <a:ea typeface="Roboto Light"/>
                <a:cs typeface="Roboto Light"/>
                <a:sym typeface="Roboto Light"/>
              </a:rPr>
              <a:t>Maintain a pipeline of relevant high-conviction investors. Ensure that you are engaging with the right investors, and that you are maintaining an ongoing dialogue. In bear markets investors revert back to familiarity.  </a:t>
            </a:r>
          </a:p>
        </p:txBody>
      </p:sp>
      <p:sp>
        <p:nvSpPr>
          <p:cNvPr id="13" name="Rectangle 12"/>
          <p:cNvSpPr/>
          <p:nvPr/>
        </p:nvSpPr>
        <p:spPr>
          <a:xfrm>
            <a:off x="1254662" y="2579833"/>
            <a:ext cx="3366542" cy="369332"/>
          </a:xfrm>
          <a:prstGeom prst="rect">
            <a:avLst/>
          </a:prstGeom>
        </p:spPr>
        <p:txBody>
          <a:bodyPr wrap="square">
            <a:spAutoFit/>
          </a:bodyPr>
          <a:lstStyle/>
          <a:p>
            <a:pPr algn="ctr">
              <a:spcAft>
                <a:spcPts val="400"/>
              </a:spcAft>
            </a:pPr>
            <a:r>
              <a:rPr lang="en-US" dirty="0" smtClean="0">
                <a:solidFill>
                  <a:schemeClr val="bg1"/>
                </a:solidFill>
                <a:latin typeface="Roboto Light" panose="020B0604020202020204" charset="0"/>
                <a:ea typeface="Roboto Light" panose="020B0604020202020204" charset="0"/>
              </a:rPr>
              <a:t>Investor Alignment</a:t>
            </a:r>
            <a:endParaRPr lang="en-US" dirty="0">
              <a:solidFill>
                <a:schemeClr val="bg1"/>
              </a:solidFill>
              <a:latin typeface="Roboto Light" panose="020B0604020202020204" charset="0"/>
              <a:ea typeface="Roboto Light" panose="020B0604020202020204" charset="0"/>
            </a:endParaRPr>
          </a:p>
        </p:txBody>
      </p:sp>
      <p:sp>
        <p:nvSpPr>
          <p:cNvPr id="14" name="Rectangle 13"/>
          <p:cNvSpPr/>
          <p:nvPr/>
        </p:nvSpPr>
        <p:spPr>
          <a:xfrm>
            <a:off x="7449950" y="2585743"/>
            <a:ext cx="3366542" cy="369332"/>
          </a:xfrm>
          <a:prstGeom prst="rect">
            <a:avLst/>
          </a:prstGeom>
        </p:spPr>
        <p:txBody>
          <a:bodyPr wrap="square">
            <a:spAutoFit/>
          </a:bodyPr>
          <a:lstStyle/>
          <a:p>
            <a:pPr algn="ctr">
              <a:spcAft>
                <a:spcPts val="400"/>
              </a:spcAft>
            </a:pPr>
            <a:r>
              <a:rPr lang="en-US" dirty="0" smtClean="0">
                <a:solidFill>
                  <a:sysClr val="windowText" lastClr="000000"/>
                </a:solidFill>
                <a:latin typeface="Roboto Light" panose="020B0604020202020204" charset="0"/>
                <a:ea typeface="Roboto Light" panose="020B0604020202020204" charset="0"/>
              </a:rPr>
              <a:t>Longitudinal Engagement</a:t>
            </a:r>
            <a:endParaRPr lang="en-US" dirty="0">
              <a:solidFill>
                <a:sysClr val="windowText" lastClr="000000"/>
              </a:solidFill>
              <a:latin typeface="Roboto Light" panose="020B0604020202020204" charset="0"/>
              <a:ea typeface="Roboto Light" panose="020B0604020202020204" charset="0"/>
            </a:endParaRPr>
          </a:p>
        </p:txBody>
      </p:sp>
      <p:sp>
        <p:nvSpPr>
          <p:cNvPr id="15" name="TextBox 14"/>
          <p:cNvSpPr txBox="1"/>
          <p:nvPr/>
        </p:nvSpPr>
        <p:spPr>
          <a:xfrm>
            <a:off x="389468" y="3312588"/>
            <a:ext cx="5096931"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chemeClr val="bg1"/>
                </a:solidFill>
                <a:latin typeface="Roboto Light" panose="020B0604020202020204" charset="0"/>
                <a:ea typeface="Roboto Light" panose="020B0604020202020204" charset="0"/>
              </a:rPr>
              <a:t>Look </a:t>
            </a:r>
            <a:r>
              <a:rPr lang="en-US" sz="1400" dirty="0">
                <a:solidFill>
                  <a:schemeClr val="bg1"/>
                </a:solidFill>
                <a:latin typeface="Roboto Light" panose="020B0604020202020204" charset="0"/>
                <a:ea typeface="Roboto Light" panose="020B0604020202020204" charset="0"/>
              </a:rPr>
              <a:t>for </a:t>
            </a:r>
            <a:r>
              <a:rPr lang="en-US" sz="1400" dirty="0" smtClean="0">
                <a:solidFill>
                  <a:schemeClr val="bg1"/>
                </a:solidFill>
                <a:latin typeface="Roboto Light" panose="020B0604020202020204" charset="0"/>
                <a:ea typeface="Roboto Light" panose="020B0604020202020204" charset="0"/>
              </a:rPr>
              <a:t>VCs </a:t>
            </a:r>
            <a:r>
              <a:rPr lang="en-US" sz="1400" dirty="0">
                <a:solidFill>
                  <a:schemeClr val="bg1"/>
                </a:solidFill>
                <a:latin typeface="Roboto Light" panose="020B0604020202020204" charset="0"/>
                <a:ea typeface="Roboto Light" panose="020B0604020202020204" charset="0"/>
              </a:rPr>
              <a:t>that have </a:t>
            </a:r>
            <a:r>
              <a:rPr lang="en-US" sz="1400" dirty="0" smtClean="0">
                <a:solidFill>
                  <a:schemeClr val="bg1"/>
                </a:solidFill>
                <a:latin typeface="Roboto Light" panose="020B0604020202020204" charset="0"/>
                <a:ea typeface="Roboto Light" panose="020B0604020202020204" charset="0"/>
              </a:rPr>
              <a:t>already invested in </a:t>
            </a:r>
            <a:r>
              <a:rPr lang="en-US" sz="1400" dirty="0">
                <a:solidFill>
                  <a:schemeClr val="bg1"/>
                </a:solidFill>
                <a:latin typeface="Roboto Light" panose="020B0604020202020204" charset="0"/>
                <a:ea typeface="Roboto Light" panose="020B0604020202020204" charset="0"/>
              </a:rPr>
              <a:t>your geography to make the best use of your time</a:t>
            </a:r>
            <a:r>
              <a:rPr lang="en-US" sz="1400" dirty="0" smtClean="0">
                <a:solidFill>
                  <a:schemeClr val="bg1"/>
                </a:solidFill>
                <a:latin typeface="Roboto Light" panose="020B0604020202020204" charset="0"/>
                <a:ea typeface="Roboto Light" panose="020B0604020202020204" charset="0"/>
              </a:rPr>
              <a:t>.</a:t>
            </a:r>
          </a:p>
          <a:p>
            <a:pPr marL="285750" indent="-285750">
              <a:buFont typeface="Arial" panose="020B0604020202020204" pitchFamily="34" charset="0"/>
              <a:buChar char="•"/>
            </a:pPr>
            <a:endParaRPr lang="en-US" sz="1400" b="1" dirty="0" smtClean="0">
              <a:solidFill>
                <a:schemeClr val="bg1"/>
              </a:solidFill>
              <a:latin typeface="Roboto Light" panose="020B0604020202020204" charset="0"/>
              <a:ea typeface="Roboto Light" panose="020B0604020202020204" charset="0"/>
            </a:endParaRPr>
          </a:p>
          <a:p>
            <a:pPr marL="285750" indent="-285750">
              <a:buFont typeface="Arial" panose="020B0604020202020204" pitchFamily="34" charset="0"/>
              <a:buChar char="•"/>
            </a:pPr>
            <a:r>
              <a:rPr lang="en-US" sz="1400" dirty="0" smtClean="0">
                <a:solidFill>
                  <a:schemeClr val="bg1"/>
                </a:solidFill>
                <a:latin typeface="Roboto Light" panose="020B0604020202020204" charset="0"/>
                <a:ea typeface="Roboto Light" panose="020B0604020202020204" charset="0"/>
              </a:rPr>
              <a:t>Look for VCs whose investment thesis and focus matches what you’re building.</a:t>
            </a:r>
          </a:p>
          <a:p>
            <a:pPr marL="285750" indent="-285750">
              <a:buFont typeface="Arial" panose="020B0604020202020204" pitchFamily="34" charset="0"/>
              <a:buChar char="•"/>
            </a:pPr>
            <a:endParaRPr lang="en-US" sz="1400" b="1" dirty="0" smtClean="0">
              <a:solidFill>
                <a:schemeClr val="bg1"/>
              </a:solidFill>
              <a:latin typeface="Roboto Light" panose="020B0604020202020204" charset="0"/>
              <a:ea typeface="Roboto Light" panose="020B0604020202020204" charset="0"/>
            </a:endParaRPr>
          </a:p>
          <a:p>
            <a:pPr marL="285750" indent="-285750">
              <a:buFont typeface="Arial" panose="020B0604020202020204" pitchFamily="34" charset="0"/>
              <a:buChar char="•"/>
            </a:pPr>
            <a:r>
              <a:rPr lang="en-US" sz="1400" dirty="0" smtClean="0">
                <a:solidFill>
                  <a:schemeClr val="bg1"/>
                </a:solidFill>
                <a:latin typeface="Roboto Light" panose="020B0604020202020204" charset="0"/>
                <a:ea typeface="Roboto Light" panose="020B0604020202020204" charset="0"/>
              </a:rPr>
              <a:t>Understand the portfolio construction of the funds, and which stage they invest in.</a:t>
            </a:r>
          </a:p>
          <a:p>
            <a:pPr marL="285750" indent="-285750">
              <a:buFont typeface="Arial" panose="020B0604020202020204" pitchFamily="34" charset="0"/>
              <a:buChar char="•"/>
            </a:pPr>
            <a:endParaRPr lang="en-US" sz="1400" b="1" dirty="0" smtClean="0">
              <a:solidFill>
                <a:schemeClr val="bg1"/>
              </a:solidFill>
              <a:latin typeface="Roboto Light" panose="020B0604020202020204" charset="0"/>
              <a:ea typeface="Roboto Light" panose="020B0604020202020204" charset="0"/>
            </a:endParaRPr>
          </a:p>
          <a:p>
            <a:pPr marL="285750" indent="-285750">
              <a:buFont typeface="Arial" panose="020B0604020202020204" pitchFamily="34" charset="0"/>
              <a:buChar char="•"/>
            </a:pPr>
            <a:r>
              <a:rPr lang="en-US" sz="1400" dirty="0" smtClean="0">
                <a:solidFill>
                  <a:schemeClr val="bg1"/>
                </a:solidFill>
                <a:latin typeface="Roboto Light" panose="020B0604020202020204" charset="0"/>
                <a:ea typeface="Roboto Light" panose="020B0604020202020204" charset="0"/>
              </a:rPr>
              <a:t>Most VCs won’t invest in startups that directly compete with their portfolio.</a:t>
            </a:r>
          </a:p>
        </p:txBody>
      </p:sp>
      <p:sp>
        <p:nvSpPr>
          <p:cNvPr id="16" name="TextBox 15"/>
          <p:cNvSpPr txBox="1"/>
          <p:nvPr/>
        </p:nvSpPr>
        <p:spPr>
          <a:xfrm>
            <a:off x="6584756" y="3299170"/>
            <a:ext cx="5096931"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prstClr val="black"/>
                </a:solidFill>
                <a:latin typeface="Roboto Light" panose="020B0604020202020204" charset="0"/>
                <a:ea typeface="Roboto Light" panose="020B0604020202020204" charset="0"/>
              </a:rPr>
              <a:t>Leverage public databases for quick access to relevant information to build a strong pipeline.</a:t>
            </a:r>
          </a:p>
          <a:p>
            <a:endParaRPr lang="en-US" sz="1400" dirty="0">
              <a:solidFill>
                <a:prstClr val="black"/>
              </a:solidFill>
              <a:latin typeface="Roboto Light" panose="020B0604020202020204" charset="0"/>
              <a:ea typeface="Roboto Light" panose="020B0604020202020204" charset="0"/>
            </a:endParaRPr>
          </a:p>
          <a:p>
            <a:pPr marL="285750" indent="-285750">
              <a:buFont typeface="Arial" panose="020B0604020202020204" pitchFamily="34" charset="0"/>
              <a:buChar char="•"/>
            </a:pPr>
            <a:r>
              <a:rPr lang="en-US" sz="1400" dirty="0" smtClean="0">
                <a:solidFill>
                  <a:prstClr val="black"/>
                </a:solidFill>
                <a:latin typeface="Roboto Light" panose="020B0604020202020204" charset="0"/>
                <a:ea typeface="Roboto Light" panose="020B0604020202020204" charset="0"/>
              </a:rPr>
              <a:t>Make sure your dataroom &amp; presentations are constantly evolving and remain up to date.</a:t>
            </a:r>
          </a:p>
          <a:p>
            <a:pPr marL="285750" indent="-285750">
              <a:buFont typeface="Arial" panose="020B0604020202020204" pitchFamily="34" charset="0"/>
              <a:buChar char="•"/>
            </a:pPr>
            <a:endParaRPr lang="en-US" sz="1400" dirty="0">
              <a:solidFill>
                <a:prstClr val="black"/>
              </a:solidFill>
              <a:latin typeface="Roboto Light" panose="020B0604020202020204" charset="0"/>
              <a:ea typeface="Roboto Light" panose="020B0604020202020204" charset="0"/>
            </a:endParaRPr>
          </a:p>
          <a:p>
            <a:pPr marL="285750" indent="-285750">
              <a:buFont typeface="Arial" panose="020B0604020202020204" pitchFamily="34" charset="0"/>
              <a:buChar char="•"/>
            </a:pPr>
            <a:r>
              <a:rPr lang="en-US" sz="1400" dirty="0" smtClean="0">
                <a:solidFill>
                  <a:prstClr val="black"/>
                </a:solidFill>
                <a:latin typeface="Roboto Light" panose="020B0604020202020204" charset="0"/>
                <a:ea typeface="Roboto Light" panose="020B0604020202020204" charset="0"/>
              </a:rPr>
              <a:t>Send out a monthly or quarterly newsletter to VCs in your network to keep them up to date on your progress.</a:t>
            </a:r>
            <a:r>
              <a:rPr lang="en-US" sz="1400" dirty="0">
                <a:solidFill>
                  <a:prstClr val="black"/>
                </a:solidFill>
                <a:latin typeface="Roboto Light" panose="020B0604020202020204" charset="0"/>
                <a:ea typeface="Roboto Light" panose="020B0604020202020204" charset="0"/>
              </a:rPr>
              <a:t>	</a:t>
            </a:r>
            <a:endParaRPr lang="en-US" sz="1400" dirty="0" smtClean="0">
              <a:solidFill>
                <a:prstClr val="black"/>
              </a:solidFill>
              <a:latin typeface="Roboto Light" panose="020B0604020202020204" charset="0"/>
              <a:ea typeface="Roboto Light" panose="020B0604020202020204" charset="0"/>
            </a:endParaRPr>
          </a:p>
          <a:p>
            <a:endParaRPr lang="en-US" sz="1400" dirty="0">
              <a:solidFill>
                <a:prstClr val="black"/>
              </a:solidFill>
              <a:latin typeface="Roboto Light" panose="020B0604020202020204" charset="0"/>
              <a:ea typeface="Roboto Light" panose="020B0604020202020204" charset="0"/>
            </a:endParaRPr>
          </a:p>
          <a:p>
            <a:pPr marL="285750" indent="-285750">
              <a:buFont typeface="Arial" panose="020B0604020202020204" pitchFamily="34" charset="0"/>
              <a:buChar char="•"/>
            </a:pPr>
            <a:r>
              <a:rPr lang="en-US" sz="1400" dirty="0" smtClean="0">
                <a:solidFill>
                  <a:prstClr val="black"/>
                </a:solidFill>
                <a:latin typeface="Roboto Light" panose="020B0604020202020204" charset="0"/>
                <a:ea typeface="Roboto Light" panose="020B0604020202020204" charset="0"/>
              </a:rPr>
              <a:t>Keep in </a:t>
            </a:r>
            <a:r>
              <a:rPr lang="en-US" sz="1400" dirty="0">
                <a:solidFill>
                  <a:prstClr val="black"/>
                </a:solidFill>
                <a:latin typeface="Roboto Light" panose="020B0604020202020204" charset="0"/>
                <a:ea typeface="Roboto Light" panose="020B0604020202020204" charset="0"/>
              </a:rPr>
              <a:t>mind that the ability to sustain a long term relationship with </a:t>
            </a:r>
            <a:r>
              <a:rPr lang="en-US" sz="1400" dirty="0" smtClean="0">
                <a:solidFill>
                  <a:prstClr val="black"/>
                </a:solidFill>
                <a:latin typeface="Roboto Light" panose="020B0604020202020204" charset="0"/>
                <a:ea typeface="Roboto Light" panose="020B0604020202020204" charset="0"/>
              </a:rPr>
              <a:t>investors </a:t>
            </a:r>
            <a:r>
              <a:rPr lang="en-US" sz="1400" dirty="0">
                <a:solidFill>
                  <a:prstClr val="black"/>
                </a:solidFill>
                <a:latin typeface="Roboto Light" panose="020B0604020202020204" charset="0"/>
                <a:ea typeface="Roboto Light" panose="020B0604020202020204" charset="0"/>
              </a:rPr>
              <a:t>is </a:t>
            </a:r>
            <a:r>
              <a:rPr lang="en-US" sz="1400" dirty="0" smtClean="0">
                <a:solidFill>
                  <a:prstClr val="black"/>
                </a:solidFill>
                <a:latin typeface="Roboto Light" panose="020B0604020202020204" charset="0"/>
                <a:ea typeface="Roboto Light" panose="020B0604020202020204" charset="0"/>
              </a:rPr>
              <a:t>critical.</a:t>
            </a:r>
            <a:endParaRPr lang="en-US" sz="1400" dirty="0">
              <a:solidFill>
                <a:prstClr val="black"/>
              </a:solidFill>
              <a:latin typeface="Roboto Light" panose="020B0604020202020204" charset="0"/>
              <a:ea typeface="Roboto Light" panose="020B0604020202020204" charset="0"/>
            </a:endParaRPr>
          </a:p>
        </p:txBody>
      </p:sp>
      <p:sp>
        <p:nvSpPr>
          <p:cNvPr id="5" name="Rectangle 4"/>
          <p:cNvSpPr/>
          <p:nvPr/>
        </p:nvSpPr>
        <p:spPr>
          <a:xfrm>
            <a:off x="2480733" y="3128698"/>
            <a:ext cx="9144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676021" y="3146986"/>
            <a:ext cx="914400" cy="18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143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rgbClr val="1F2937"/>
      </a:dk1>
      <a:lt1>
        <a:srgbClr val="FFFFFF"/>
      </a:lt1>
      <a:dk2>
        <a:srgbClr val="B5C200"/>
      </a:dk2>
      <a:lt2>
        <a:srgbClr val="F4F4F1"/>
      </a:lt2>
      <a:accent1>
        <a:srgbClr val="0067CD"/>
      </a:accent1>
      <a:accent2>
        <a:srgbClr val="FF8900"/>
      </a:accent2>
      <a:accent3>
        <a:srgbClr val="E9E01D"/>
      </a:accent3>
      <a:accent4>
        <a:srgbClr val="FDC322"/>
      </a:accent4>
      <a:accent5>
        <a:srgbClr val="00367C"/>
      </a:accent5>
      <a:accent6>
        <a:srgbClr val="007786"/>
      </a:accent6>
      <a:hlink>
        <a:srgbClr val="A88A3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1F2937"/>
      </a:dk1>
      <a:lt1>
        <a:srgbClr val="FFFFFF"/>
      </a:lt1>
      <a:dk2>
        <a:srgbClr val="B5C200"/>
      </a:dk2>
      <a:lt2>
        <a:srgbClr val="F4F4F1"/>
      </a:lt2>
      <a:accent1>
        <a:srgbClr val="0067CD"/>
      </a:accent1>
      <a:accent2>
        <a:srgbClr val="FF8900"/>
      </a:accent2>
      <a:accent3>
        <a:srgbClr val="E9E01D"/>
      </a:accent3>
      <a:accent4>
        <a:srgbClr val="FDC322"/>
      </a:accent4>
      <a:accent5>
        <a:srgbClr val="00367C"/>
      </a:accent5>
      <a:accent6>
        <a:srgbClr val="007786"/>
      </a:accent6>
      <a:hlink>
        <a:srgbClr val="A88A3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D400C0F004584CA3E132D780A69F0A" ma:contentTypeVersion="4" ma:contentTypeDescription="Create a new document." ma:contentTypeScope="" ma:versionID="4b0ad4b30a484b2c9ef2d90be1d991bb">
  <xsd:schema xmlns:xsd="http://www.w3.org/2001/XMLSchema" xmlns:xs="http://www.w3.org/2001/XMLSchema" xmlns:p="http://schemas.microsoft.com/office/2006/metadata/properties" xmlns:ns2="7918dbff-7655-4304-8071-02dffde4431c" targetNamespace="http://schemas.microsoft.com/office/2006/metadata/properties" ma:root="true" ma:fieldsID="068555659798564791245eca9e9e3cca" ns2:_="">
    <xsd:import namespace="7918dbff-7655-4304-8071-02dffde4431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8dbff-7655-4304-8071-02dffde4431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918dbff-7655-4304-8071-02dffde4431c">5RH2ZZCUJTNC-193683425-4339</_dlc_DocId>
    <_dlc_DocIdUrl xmlns="7918dbff-7655-4304-8071-02dffde4431c">
      <Url>https://spcollab.fg.rbc.com/Team/J18_techinnov/_layouts/15/DocIdRedir.aspx?ID=5RH2ZZCUJTNC-193683425-4339</Url>
      <Description>5RH2ZZCUJTNC-193683425-4339</Description>
    </_dlc_DocIdUrl>
  </documentManagement>
</p:properties>
</file>

<file path=customXml/itemProps1.xml><?xml version="1.0" encoding="utf-8"?>
<ds:datastoreItem xmlns:ds="http://schemas.openxmlformats.org/officeDocument/2006/customXml" ds:itemID="{79100FDE-E558-4B86-BA98-9F4D114E1CF0}"/>
</file>

<file path=customXml/itemProps2.xml><?xml version="1.0" encoding="utf-8"?>
<ds:datastoreItem xmlns:ds="http://schemas.openxmlformats.org/officeDocument/2006/customXml" ds:itemID="{767698FE-E214-4982-825B-DD5D48A90D3C}"/>
</file>

<file path=customXml/itemProps3.xml><?xml version="1.0" encoding="utf-8"?>
<ds:datastoreItem xmlns:ds="http://schemas.openxmlformats.org/officeDocument/2006/customXml" ds:itemID="{DDE2D296-AEE0-4C93-A8CD-48441ACBD24E}"/>
</file>

<file path=customXml/itemProps4.xml><?xml version="1.0" encoding="utf-8"?>
<ds:datastoreItem xmlns:ds="http://schemas.openxmlformats.org/officeDocument/2006/customXml" ds:itemID="{D285EEEC-58F9-495B-A96E-0386C79FEA2E}"/>
</file>

<file path=docProps/app.xml><?xml version="1.0" encoding="utf-8"?>
<Properties xmlns="http://schemas.openxmlformats.org/officeDocument/2006/extended-properties" xmlns:vt="http://schemas.openxmlformats.org/officeDocument/2006/docPropsVTypes">
  <Template>blank</Template>
  <TotalTime>1769</TotalTime>
  <Words>510</Words>
  <Application>Microsoft Office PowerPoint</Application>
  <PresentationFormat>Widescreen</PresentationFormat>
  <Paragraphs>49</Paragraphs>
  <Slides>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Roboto</vt:lpstr>
      <vt:lpstr>Roboto Light</vt:lpstr>
      <vt:lpstr>Roboto Thin</vt:lpstr>
      <vt:lpstr>Wingdings</vt:lpstr>
      <vt:lpstr>1_Office Theme</vt:lpstr>
      <vt:lpstr>2_Office Theme</vt:lpstr>
      <vt:lpstr>Surviving Bear Markets</vt:lpstr>
      <vt:lpstr>How Did We Get Here?</vt:lpstr>
      <vt:lpstr>Carryover Dry Powder</vt:lpstr>
      <vt:lpstr>What Does This All Mean?</vt:lpstr>
      <vt:lpstr>Proactive Fundraising</vt:lpstr>
      <vt:lpstr>Proactive Fundraising</vt:lpstr>
    </vt:vector>
  </TitlesOfParts>
  <Company>RBC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Butson, Zoe</dc:creator>
  <cp:lastModifiedBy>O'Reilly, Maria</cp:lastModifiedBy>
  <cp:revision>27</cp:revision>
  <dcterms:created xsi:type="dcterms:W3CDTF">2022-06-20T19:44:17Z</dcterms:created>
  <dcterms:modified xsi:type="dcterms:W3CDTF">2023-01-20T15:39:09Z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TT_RBC_Internal</vt:lpwstr>
  </property>
  <property fmtid="{D5CDD505-2E9C-101B-9397-08002B2CF9AE}" pid="3" name="ContentTypeId">
    <vt:lpwstr>0x010100B2D400C0F004584CA3E132D780A69F0A</vt:lpwstr>
  </property>
  <property fmtid="{D5CDD505-2E9C-101B-9397-08002B2CF9AE}" pid="4" name="_dlc_DocIdItemGuid">
    <vt:lpwstr>d6d14792-26a6-40c3-a7ae-250b083e6f4e</vt:lpwstr>
  </property>
</Properties>
</file>